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sldIdLst>
    <p:sldId id="275" r:id="rId2"/>
    <p:sldId id="259" r:id="rId3"/>
    <p:sldId id="260" r:id="rId4"/>
    <p:sldId id="262" r:id="rId5"/>
    <p:sldId id="265" r:id="rId6"/>
    <p:sldId id="276" r:id="rId7"/>
    <p:sldId id="280" r:id="rId8"/>
    <p:sldId id="273" r:id="rId9"/>
    <p:sldId id="274" r:id="rId10"/>
    <p:sldId id="266" r:id="rId11"/>
    <p:sldId id="267" r:id="rId12"/>
    <p:sldId id="268" r:id="rId13"/>
    <p:sldId id="269" r:id="rId14"/>
    <p:sldId id="271" r:id="rId15"/>
    <p:sldId id="272" r:id="rId16"/>
    <p:sldId id="281" r:id="rId17"/>
    <p:sldId id="283" r:id="rId18"/>
    <p:sldId id="282" r:id="rId19"/>
    <p:sldId id="263" r:id="rId20"/>
    <p:sldId id="279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66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A868FD-A0C4-4527-91F7-142FC68983CC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E3728CCC-CF7A-4D79-97F8-B27305EC6ACD}">
      <dgm:prSet custT="1"/>
      <dgm:spPr/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105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地方特考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5B500647-6F5F-4061-94AC-8321C63D829A}" type="parTrans" cxnId="{384D5CDF-110B-4194-B216-6C05D91E7D76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DFA3763D-FB64-4407-94FB-D13FB4753737}" type="sibTrans" cxnId="{384D5CDF-110B-4194-B216-6C05D91E7D76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FC0F1ACB-524B-4BAE-AFAB-CB8EF3040E0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5451CAA7-30D8-4D13-B42C-582ACFF8DF8F}" type="parTrans" cxnId="{77053E7A-C6D6-4D91-B5A4-3C6F4B8FF38C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F656CB2C-823F-4CF5-BE86-DCADDE4AE721}" type="sibTrans" cxnId="{77053E7A-C6D6-4D91-B5A4-3C6F4B8FF38C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D00E0334-E1C5-4AEF-B157-FA6ABAA409A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00B104F5-164A-4602-A9BC-0137CFDED3DC}" type="parTrans" cxnId="{4BD93187-E0BF-4ECE-8320-3ECB6D0B285D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9BAF97E8-51A6-4A91-81C8-31D01321CBAB}" type="sibTrans" cxnId="{4BD93187-E0BF-4ECE-8320-3ECB6D0B285D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9DA41DE0-DB4E-454D-84CB-2A74101DE66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稅務特考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ABD1A393-ABA7-44DB-873A-C946E4EA79CC}" type="parTrans" cxnId="{09AF633A-81A2-4A16-8AFC-7D61E863D2DF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024BCAD4-3F61-4FF1-9AA2-42CC47B1CA45}" type="sibTrans" cxnId="{09AF633A-81A2-4A16-8AFC-7D61E863D2DF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F4A3261E-20B5-4D1D-9634-F3ED9B5BB1A1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地方特考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4D3D611F-1B6F-4FB4-B635-76C0AEE71524}" type="parTrans" cxnId="{5179DA9F-800F-497F-BA64-7BD228969E7B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E4910015-B4A0-4ED7-9209-82FA09C7E868}" type="sibTrans" cxnId="{5179DA9F-800F-497F-BA64-7BD228969E7B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B0F74ECB-C701-43F7-8C6C-C42C09F34438}">
      <dgm:prSet custT="1"/>
      <dgm:spPr/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17617A6C-9B47-43EC-8A0F-426C4A0D59C0}" type="parTrans" cxnId="{39AC11DF-055A-48CF-B396-A13DD0DF0425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7E839A80-B306-4188-8809-2209668D57EC}" type="sibTrans" cxnId="{39AC11DF-055A-48CF-B396-A13DD0DF0425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ABF28B06-CB0E-474D-80A8-35C6E2E8B81D}">
      <dgm:prSet custT="1"/>
      <dgm:spPr/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89A70FDB-645F-47B7-BA36-66C928096098}" type="parTrans" cxnId="{5DED547A-0E4F-48AA-9348-97CAD4072243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6E98B240-3256-4E95-B9F3-A54E30A1FE03}" type="sibTrans" cxnId="{5DED547A-0E4F-48AA-9348-97CAD4072243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6A8BD840-FE7A-4B64-BDA1-B02404CA099A}">
      <dgm:prSet custT="1"/>
      <dgm:spPr/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中區國稅局儲備約僱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8DC06E5A-DA74-43C4-AB5E-AA54032AC542}" type="parTrans" cxnId="{CBB2117D-CF7D-4F14-A931-37996B65268B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0AE40601-D5D4-40A6-818D-5ABEA7335786}" type="sibTrans" cxnId="{CBB2117D-CF7D-4F14-A931-37996B65268B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8EFAE684-B327-405B-A0E5-24364537C8C2}">
      <dgm:prSet custT="1"/>
      <dgm:spPr/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高考二級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132EEBDC-13EF-4A48-AEFF-6B9677541A9D}" type="parTrans" cxnId="{9F567AE0-C353-4549-AAB6-BB7670F33D6A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6A8902AF-18A1-4517-A7BD-9D55FD468975}" type="sibTrans" cxnId="{9F567AE0-C353-4549-AAB6-BB7670F33D6A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2BA8422C-C9CA-4CFD-AEE0-9F03E80AF9F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27D89E5B-A305-4ACC-9687-DA06DE9081D3}" type="parTrans" cxnId="{625E6218-DFCC-4CC7-842F-B19E112010FD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A9713403-1405-4FC1-B649-E06B14C98264}" type="sibTrans" cxnId="{625E6218-DFCC-4CC7-842F-B19E112010FD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43CAFB97-B81C-4637-B9B1-BFB5971B91FC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801ABE92-0AC6-45C7-9837-ABBD3D026E4E}" type="parTrans" cxnId="{430C84C0-E6C6-4E31-9261-129A8346F39C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702F5630-B81B-4DB1-BA0D-1268D501C52B}" type="sibTrans" cxnId="{430C84C0-E6C6-4E31-9261-129A8346F39C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64339F35-A943-4EBB-B1E6-4DBC8E78FB8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稅務特考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586035C5-F0B1-4A96-A71A-05C657B673BD}" type="parTrans" cxnId="{2C8E55AB-97A0-4A1F-885F-597968C2DF7C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95EE09ED-1189-4C58-9C87-E91530BDC571}" type="sibTrans" cxnId="{2C8E55AB-97A0-4A1F-885F-597968C2DF7C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C2792CE2-3A75-45CF-BDEA-7C10724ED21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地方特考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0DEAF49C-E70D-4098-94C1-AE0CA42F2F63}" type="parTrans" cxnId="{94481C3D-5C92-4F5D-A4D9-2E3B1C3C8E8A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BEA129AB-B92E-4D74-A61C-6EC643B8B183}" type="sibTrans" cxnId="{94481C3D-5C92-4F5D-A4D9-2E3B1C3C8E8A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BB34ADFE-1431-469A-BA43-18FADCD55557}">
      <dgm:prSet custT="1"/>
      <dgm:spPr>
        <a:ln>
          <a:solidFill>
            <a:srgbClr val="FF0000"/>
          </a:solidFill>
        </a:ln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109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6B1B9803-67B1-4042-8FFD-D2FA6CB9B2C3}" type="parTrans" cxnId="{6B43E47C-8E96-4398-8A0B-500D6D3C21A8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FBF6EE8F-13FD-4E0B-9EAA-BC7CC2A29FBD}" type="sibTrans" cxnId="{6B43E47C-8E96-4398-8A0B-500D6D3C21A8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59B80001-CD10-4F84-B121-4DDA611F2A2D}">
      <dgm:prSet custT="1"/>
      <dgm:spPr>
        <a:ln>
          <a:solidFill>
            <a:srgbClr val="FF0000"/>
          </a:solidFill>
        </a:ln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109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C74A83B3-7DE4-4E48-86FC-3A463DA272F1}" type="parTrans" cxnId="{E93DCC99-8DD0-4D92-B044-000FBF1349F7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2EF5FFB9-F8EA-4EBD-B62A-5DF3AD3810A8}" type="sibTrans" cxnId="{E93DCC99-8DD0-4D92-B044-000FBF1349F7}">
      <dgm:prSet custT="1"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9D08B88A-E5BE-4EE3-84E7-F50870B046F3}">
      <dgm:prSet custT="1"/>
      <dgm:spPr>
        <a:ln>
          <a:solidFill>
            <a:srgbClr val="FF0000"/>
          </a:solidFill>
        </a:ln>
      </dgm:spPr>
      <dgm:t>
        <a:bodyPr anchor="ctr"/>
        <a:lstStyle/>
        <a:p>
          <a:pPr algn="ctr" rtl="0"/>
          <a:r>
            <a:rPr lang="en-US" sz="1400" dirty="0" smtClean="0">
              <a:latin typeface="標楷體" pitchFamily="65" charset="-120"/>
              <a:ea typeface="標楷體" pitchFamily="65" charset="-120"/>
            </a:rPr>
            <a:t>109</a:t>
          </a:r>
          <a:r>
            <a:rPr lang="zh-TW" sz="1400" dirty="0" smtClean="0">
              <a:latin typeface="標楷體" pitchFamily="65" charset="-120"/>
              <a:ea typeface="標楷體" pitchFamily="65" charset="-120"/>
            </a:rPr>
            <a:t>年 中區國稅局儲備約僱</a:t>
          </a:r>
          <a:endParaRPr lang="zh-TW" sz="1400" dirty="0">
            <a:latin typeface="標楷體" pitchFamily="65" charset="-120"/>
            <a:ea typeface="標楷體" pitchFamily="65" charset="-120"/>
          </a:endParaRPr>
        </a:p>
      </dgm:t>
    </dgm:pt>
    <dgm:pt modelId="{FA1EAFA7-C9BB-4AE5-92DE-94A76E906F3D}" type="parTrans" cxnId="{69519B3C-E1B0-4396-8FE4-05A3BAD900A1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C027EB3B-14AA-4C61-8007-E3BF4889086B}" type="sibTrans" cxnId="{69519B3C-E1B0-4396-8FE4-05A3BAD900A1}">
      <dgm:prSet/>
      <dgm:spPr/>
      <dgm:t>
        <a:bodyPr/>
        <a:lstStyle/>
        <a:p>
          <a:endParaRPr lang="zh-TW" altLang="en-US" sz="2800">
            <a:latin typeface="標楷體" pitchFamily="65" charset="-120"/>
            <a:ea typeface="標楷體" pitchFamily="65" charset="-120"/>
          </a:endParaRPr>
        </a:p>
      </dgm:t>
    </dgm:pt>
    <dgm:pt modelId="{9AD4F2E7-34F7-4F67-B501-D1D53B717E2A}" type="pres">
      <dgm:prSet presAssocID="{51A868FD-A0C4-4527-91F7-142FC68983C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9DE3792-9FC7-4534-804C-683B02A570A5}" type="pres">
      <dgm:prSet presAssocID="{E3728CCC-CF7A-4D79-97F8-B27305EC6ACD}" presName="node" presStyleLbl="node1" presStyleIdx="0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F5B23CD-18FB-46F2-9DB8-59A14CBCB4F1}" type="pres">
      <dgm:prSet presAssocID="{DFA3763D-FB64-4407-94FB-D13FB4753737}" presName="sibTrans" presStyleLbl="sibTrans2D1" presStyleIdx="0" presStyleCnt="15"/>
      <dgm:spPr/>
      <dgm:t>
        <a:bodyPr/>
        <a:lstStyle/>
        <a:p>
          <a:endParaRPr lang="zh-TW" altLang="en-US"/>
        </a:p>
      </dgm:t>
    </dgm:pt>
    <dgm:pt modelId="{A20C7250-C8A9-4FA4-9FCE-DF0A63EB8612}" type="pres">
      <dgm:prSet presAssocID="{DFA3763D-FB64-4407-94FB-D13FB4753737}" presName="connectorText" presStyleLbl="sibTrans2D1" presStyleIdx="0" presStyleCnt="15"/>
      <dgm:spPr/>
      <dgm:t>
        <a:bodyPr/>
        <a:lstStyle/>
        <a:p>
          <a:endParaRPr lang="zh-TW" altLang="en-US"/>
        </a:p>
      </dgm:t>
    </dgm:pt>
    <dgm:pt modelId="{8EE05623-ADAA-48C6-9A2C-9287DE6E217E}" type="pres">
      <dgm:prSet presAssocID="{FC0F1ACB-524B-4BAE-AFAB-CB8EF3040E02}" presName="node" presStyleLbl="node1" presStyleIdx="1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A11E8D-50A8-4AFB-8B7B-28D9A427B064}" type="pres">
      <dgm:prSet presAssocID="{F656CB2C-823F-4CF5-BE86-DCADDE4AE721}" presName="sibTrans" presStyleLbl="sibTrans2D1" presStyleIdx="1" presStyleCnt="15"/>
      <dgm:spPr/>
      <dgm:t>
        <a:bodyPr/>
        <a:lstStyle/>
        <a:p>
          <a:endParaRPr lang="zh-TW" altLang="en-US"/>
        </a:p>
      </dgm:t>
    </dgm:pt>
    <dgm:pt modelId="{82DC9BE7-7385-4909-B9D2-B294655ED26D}" type="pres">
      <dgm:prSet presAssocID="{F656CB2C-823F-4CF5-BE86-DCADDE4AE721}" presName="connectorText" presStyleLbl="sibTrans2D1" presStyleIdx="1" presStyleCnt="15"/>
      <dgm:spPr/>
      <dgm:t>
        <a:bodyPr/>
        <a:lstStyle/>
        <a:p>
          <a:endParaRPr lang="zh-TW" altLang="en-US"/>
        </a:p>
      </dgm:t>
    </dgm:pt>
    <dgm:pt modelId="{5A3E6080-EC10-4F90-9076-5B783D078CF0}" type="pres">
      <dgm:prSet presAssocID="{D00E0334-E1C5-4AEF-B157-FA6ABAA409A0}" presName="node" presStyleLbl="node1" presStyleIdx="2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86B089-603A-4EAC-892D-665648AE3E32}" type="pres">
      <dgm:prSet presAssocID="{9BAF97E8-51A6-4A91-81C8-31D01321CBAB}" presName="sibTrans" presStyleLbl="sibTrans2D1" presStyleIdx="2" presStyleCnt="15"/>
      <dgm:spPr/>
      <dgm:t>
        <a:bodyPr/>
        <a:lstStyle/>
        <a:p>
          <a:endParaRPr lang="zh-TW" altLang="en-US"/>
        </a:p>
      </dgm:t>
    </dgm:pt>
    <dgm:pt modelId="{D4928DB8-811E-445F-8885-133A10D924DB}" type="pres">
      <dgm:prSet presAssocID="{9BAF97E8-51A6-4A91-81C8-31D01321CBAB}" presName="connectorText" presStyleLbl="sibTrans2D1" presStyleIdx="2" presStyleCnt="15"/>
      <dgm:spPr/>
      <dgm:t>
        <a:bodyPr/>
        <a:lstStyle/>
        <a:p>
          <a:endParaRPr lang="zh-TW" altLang="en-US"/>
        </a:p>
      </dgm:t>
    </dgm:pt>
    <dgm:pt modelId="{7A90CBB1-0F05-46E3-9FBE-8B0B65FD0E1E}" type="pres">
      <dgm:prSet presAssocID="{9DA41DE0-DB4E-454D-84CB-2A74101DE66A}" presName="node" presStyleLbl="node1" presStyleIdx="3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34EE0F-730F-4581-AF76-5A520A8C8516}" type="pres">
      <dgm:prSet presAssocID="{024BCAD4-3F61-4FF1-9AA2-42CC47B1CA45}" presName="sibTrans" presStyleLbl="sibTrans2D1" presStyleIdx="3" presStyleCnt="15"/>
      <dgm:spPr/>
      <dgm:t>
        <a:bodyPr/>
        <a:lstStyle/>
        <a:p>
          <a:endParaRPr lang="zh-TW" altLang="en-US"/>
        </a:p>
      </dgm:t>
    </dgm:pt>
    <dgm:pt modelId="{2E635A11-4A02-45F8-BDB6-16B01272A85F}" type="pres">
      <dgm:prSet presAssocID="{024BCAD4-3F61-4FF1-9AA2-42CC47B1CA45}" presName="connectorText" presStyleLbl="sibTrans2D1" presStyleIdx="3" presStyleCnt="15"/>
      <dgm:spPr/>
      <dgm:t>
        <a:bodyPr/>
        <a:lstStyle/>
        <a:p>
          <a:endParaRPr lang="zh-TW" altLang="en-US"/>
        </a:p>
      </dgm:t>
    </dgm:pt>
    <dgm:pt modelId="{A3138339-074F-4B38-9F05-B71F4ABD6109}" type="pres">
      <dgm:prSet presAssocID="{F4A3261E-20B5-4D1D-9634-F3ED9B5BB1A1}" presName="node" presStyleLbl="node1" presStyleIdx="4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93977A-5837-460C-8A85-E977E9F2D48D}" type="pres">
      <dgm:prSet presAssocID="{E4910015-B4A0-4ED7-9209-82FA09C7E868}" presName="sibTrans" presStyleLbl="sibTrans2D1" presStyleIdx="4" presStyleCnt="15"/>
      <dgm:spPr/>
      <dgm:t>
        <a:bodyPr/>
        <a:lstStyle/>
        <a:p>
          <a:endParaRPr lang="zh-TW" altLang="en-US"/>
        </a:p>
      </dgm:t>
    </dgm:pt>
    <dgm:pt modelId="{E0ECB285-024D-402D-A9ED-2FCD02242899}" type="pres">
      <dgm:prSet presAssocID="{E4910015-B4A0-4ED7-9209-82FA09C7E868}" presName="connectorText" presStyleLbl="sibTrans2D1" presStyleIdx="4" presStyleCnt="15"/>
      <dgm:spPr/>
      <dgm:t>
        <a:bodyPr/>
        <a:lstStyle/>
        <a:p>
          <a:endParaRPr lang="zh-TW" altLang="en-US"/>
        </a:p>
      </dgm:t>
    </dgm:pt>
    <dgm:pt modelId="{09F01820-B6E5-4799-B6F2-7EA9E627EDC4}" type="pres">
      <dgm:prSet presAssocID="{B0F74ECB-C701-43F7-8C6C-C42C09F34438}" presName="node" presStyleLbl="node1" presStyleIdx="5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9798BB-7C1A-4A92-9598-7DC0B9845E89}" type="pres">
      <dgm:prSet presAssocID="{7E839A80-B306-4188-8809-2209668D57EC}" presName="sibTrans" presStyleLbl="sibTrans2D1" presStyleIdx="5" presStyleCnt="15"/>
      <dgm:spPr/>
      <dgm:t>
        <a:bodyPr/>
        <a:lstStyle/>
        <a:p>
          <a:endParaRPr lang="zh-TW" altLang="en-US"/>
        </a:p>
      </dgm:t>
    </dgm:pt>
    <dgm:pt modelId="{6C5C445B-D510-49B3-9993-6707C5A65ADD}" type="pres">
      <dgm:prSet presAssocID="{7E839A80-B306-4188-8809-2209668D57EC}" presName="connectorText" presStyleLbl="sibTrans2D1" presStyleIdx="5" presStyleCnt="15"/>
      <dgm:spPr/>
      <dgm:t>
        <a:bodyPr/>
        <a:lstStyle/>
        <a:p>
          <a:endParaRPr lang="zh-TW" altLang="en-US"/>
        </a:p>
      </dgm:t>
    </dgm:pt>
    <dgm:pt modelId="{4BA8FEAA-E39A-4DED-AEC5-5BD97EBFB3B3}" type="pres">
      <dgm:prSet presAssocID="{ABF28B06-CB0E-474D-80A8-35C6E2E8B81D}" presName="node" presStyleLbl="node1" presStyleIdx="6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24C595-360D-4D77-920A-E1CE89EDF6FE}" type="pres">
      <dgm:prSet presAssocID="{6E98B240-3256-4E95-B9F3-A54E30A1FE03}" presName="sibTrans" presStyleLbl="sibTrans2D1" presStyleIdx="6" presStyleCnt="15"/>
      <dgm:spPr/>
      <dgm:t>
        <a:bodyPr/>
        <a:lstStyle/>
        <a:p>
          <a:endParaRPr lang="zh-TW" altLang="en-US"/>
        </a:p>
      </dgm:t>
    </dgm:pt>
    <dgm:pt modelId="{E18F7DFF-7E27-4FE1-9B2C-EF645A481A8C}" type="pres">
      <dgm:prSet presAssocID="{6E98B240-3256-4E95-B9F3-A54E30A1FE03}" presName="connectorText" presStyleLbl="sibTrans2D1" presStyleIdx="6" presStyleCnt="15"/>
      <dgm:spPr/>
      <dgm:t>
        <a:bodyPr/>
        <a:lstStyle/>
        <a:p>
          <a:endParaRPr lang="zh-TW" altLang="en-US"/>
        </a:p>
      </dgm:t>
    </dgm:pt>
    <dgm:pt modelId="{7D4F4FB7-0790-4FAC-A9B4-1DA429808A3A}" type="pres">
      <dgm:prSet presAssocID="{6A8BD840-FE7A-4B64-BDA1-B02404CA099A}" presName="node" presStyleLbl="node1" presStyleIdx="7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C2CEE3-90FA-4978-B9D9-1C7515F07B3F}" type="pres">
      <dgm:prSet presAssocID="{0AE40601-D5D4-40A6-818D-5ABEA7335786}" presName="sibTrans" presStyleLbl="sibTrans2D1" presStyleIdx="7" presStyleCnt="15"/>
      <dgm:spPr/>
      <dgm:t>
        <a:bodyPr/>
        <a:lstStyle/>
        <a:p>
          <a:endParaRPr lang="zh-TW" altLang="en-US"/>
        </a:p>
      </dgm:t>
    </dgm:pt>
    <dgm:pt modelId="{021DC803-59BD-4FC2-94BF-134A6E18439C}" type="pres">
      <dgm:prSet presAssocID="{0AE40601-D5D4-40A6-818D-5ABEA7335786}" presName="connectorText" presStyleLbl="sibTrans2D1" presStyleIdx="7" presStyleCnt="15"/>
      <dgm:spPr/>
      <dgm:t>
        <a:bodyPr/>
        <a:lstStyle/>
        <a:p>
          <a:endParaRPr lang="zh-TW" altLang="en-US"/>
        </a:p>
      </dgm:t>
    </dgm:pt>
    <dgm:pt modelId="{17560539-D993-43C6-9424-0F1A9D193F74}" type="pres">
      <dgm:prSet presAssocID="{8EFAE684-B327-405B-A0E5-24364537C8C2}" presName="node" presStyleLbl="node1" presStyleIdx="8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EC141B-4CDC-4630-9251-CC6C46CF48EB}" type="pres">
      <dgm:prSet presAssocID="{6A8902AF-18A1-4517-A7BD-9D55FD468975}" presName="sibTrans" presStyleLbl="sibTrans2D1" presStyleIdx="8" presStyleCnt="15"/>
      <dgm:spPr/>
      <dgm:t>
        <a:bodyPr/>
        <a:lstStyle/>
        <a:p>
          <a:endParaRPr lang="zh-TW" altLang="en-US"/>
        </a:p>
      </dgm:t>
    </dgm:pt>
    <dgm:pt modelId="{6BBB1F40-ED7C-43F6-B6AD-8B6D95F2E328}" type="pres">
      <dgm:prSet presAssocID="{6A8902AF-18A1-4517-A7BD-9D55FD468975}" presName="connectorText" presStyleLbl="sibTrans2D1" presStyleIdx="8" presStyleCnt="15"/>
      <dgm:spPr/>
      <dgm:t>
        <a:bodyPr/>
        <a:lstStyle/>
        <a:p>
          <a:endParaRPr lang="zh-TW" altLang="en-US"/>
        </a:p>
      </dgm:t>
    </dgm:pt>
    <dgm:pt modelId="{C4F7C55B-8FDB-4194-87EB-357F5C4FBD64}" type="pres">
      <dgm:prSet presAssocID="{2BA8422C-C9CA-4CFD-AEE0-9F03E80AF9F9}" presName="node" presStyleLbl="node1" presStyleIdx="9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09CB-9A6D-4FBA-8EB1-00B84A4D8D7C}" type="pres">
      <dgm:prSet presAssocID="{A9713403-1405-4FC1-B649-E06B14C98264}" presName="sibTrans" presStyleLbl="sibTrans2D1" presStyleIdx="9" presStyleCnt="15"/>
      <dgm:spPr/>
      <dgm:t>
        <a:bodyPr/>
        <a:lstStyle/>
        <a:p>
          <a:endParaRPr lang="zh-TW" altLang="en-US"/>
        </a:p>
      </dgm:t>
    </dgm:pt>
    <dgm:pt modelId="{5D162E1B-0395-4774-A884-EAAC06AF2A0F}" type="pres">
      <dgm:prSet presAssocID="{A9713403-1405-4FC1-B649-E06B14C98264}" presName="connectorText" presStyleLbl="sibTrans2D1" presStyleIdx="9" presStyleCnt="15"/>
      <dgm:spPr/>
      <dgm:t>
        <a:bodyPr/>
        <a:lstStyle/>
        <a:p>
          <a:endParaRPr lang="zh-TW" altLang="en-US"/>
        </a:p>
      </dgm:t>
    </dgm:pt>
    <dgm:pt modelId="{8D37D101-18B2-442B-B0F4-0D642B921796}" type="pres">
      <dgm:prSet presAssocID="{43CAFB97-B81C-4637-B9B1-BFB5971B91FC}" presName="node" presStyleLbl="node1" presStyleIdx="10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557C8F-01F4-4D93-AB5E-8ACDABBE6922}" type="pres">
      <dgm:prSet presAssocID="{702F5630-B81B-4DB1-BA0D-1268D501C52B}" presName="sibTrans" presStyleLbl="sibTrans2D1" presStyleIdx="10" presStyleCnt="15"/>
      <dgm:spPr/>
      <dgm:t>
        <a:bodyPr/>
        <a:lstStyle/>
        <a:p>
          <a:endParaRPr lang="zh-TW" altLang="en-US"/>
        </a:p>
      </dgm:t>
    </dgm:pt>
    <dgm:pt modelId="{4C494BC1-19D9-4941-9F65-03ABD10B6DBF}" type="pres">
      <dgm:prSet presAssocID="{702F5630-B81B-4DB1-BA0D-1268D501C52B}" presName="connectorText" presStyleLbl="sibTrans2D1" presStyleIdx="10" presStyleCnt="15"/>
      <dgm:spPr/>
      <dgm:t>
        <a:bodyPr/>
        <a:lstStyle/>
        <a:p>
          <a:endParaRPr lang="zh-TW" altLang="en-US"/>
        </a:p>
      </dgm:t>
    </dgm:pt>
    <dgm:pt modelId="{11BC5F2E-4D70-46D9-9E59-C8A2DF54C40A}" type="pres">
      <dgm:prSet presAssocID="{64339F35-A943-4EBB-B1E6-4DBC8E78FB82}" presName="node" presStyleLbl="node1" presStyleIdx="11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D42C7C-255E-4B45-9A67-D918C941D954}" type="pres">
      <dgm:prSet presAssocID="{95EE09ED-1189-4C58-9C87-E91530BDC571}" presName="sibTrans" presStyleLbl="sibTrans2D1" presStyleIdx="11" presStyleCnt="15"/>
      <dgm:spPr/>
      <dgm:t>
        <a:bodyPr/>
        <a:lstStyle/>
        <a:p>
          <a:endParaRPr lang="zh-TW" altLang="en-US"/>
        </a:p>
      </dgm:t>
    </dgm:pt>
    <dgm:pt modelId="{CE4B5F98-21E0-4356-AE87-F57D3CD89C18}" type="pres">
      <dgm:prSet presAssocID="{95EE09ED-1189-4C58-9C87-E91530BDC571}" presName="connectorText" presStyleLbl="sibTrans2D1" presStyleIdx="11" presStyleCnt="15"/>
      <dgm:spPr/>
      <dgm:t>
        <a:bodyPr/>
        <a:lstStyle/>
        <a:p>
          <a:endParaRPr lang="zh-TW" altLang="en-US"/>
        </a:p>
      </dgm:t>
    </dgm:pt>
    <dgm:pt modelId="{17B0F6F2-CF6A-4799-B384-607ACCA23011}" type="pres">
      <dgm:prSet presAssocID="{C2792CE2-3A75-45CF-BDEA-7C10724ED219}" presName="node" presStyleLbl="node1" presStyleIdx="12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12D985-1D2F-43CB-8983-A7C4F8083608}" type="pres">
      <dgm:prSet presAssocID="{BEA129AB-B92E-4D74-A61C-6EC643B8B183}" presName="sibTrans" presStyleLbl="sibTrans2D1" presStyleIdx="12" presStyleCnt="15"/>
      <dgm:spPr/>
      <dgm:t>
        <a:bodyPr/>
        <a:lstStyle/>
        <a:p>
          <a:endParaRPr lang="zh-TW" altLang="en-US"/>
        </a:p>
      </dgm:t>
    </dgm:pt>
    <dgm:pt modelId="{95BDC8A5-F2EA-492E-A14C-DCAC9492D415}" type="pres">
      <dgm:prSet presAssocID="{BEA129AB-B92E-4D74-A61C-6EC643B8B183}" presName="connectorText" presStyleLbl="sibTrans2D1" presStyleIdx="12" presStyleCnt="15"/>
      <dgm:spPr/>
      <dgm:t>
        <a:bodyPr/>
        <a:lstStyle/>
        <a:p>
          <a:endParaRPr lang="zh-TW" altLang="en-US"/>
        </a:p>
      </dgm:t>
    </dgm:pt>
    <dgm:pt modelId="{60CC12B1-88FB-49E9-A164-134AB4176FB1}" type="pres">
      <dgm:prSet presAssocID="{BB34ADFE-1431-469A-BA43-18FADCD55557}" presName="node" presStyleLbl="node1" presStyleIdx="13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A19188-5137-4C5D-89FC-4B9E60B8FE75}" type="pres">
      <dgm:prSet presAssocID="{FBF6EE8F-13FD-4E0B-9EAA-BC7CC2A29FBD}" presName="sibTrans" presStyleLbl="sibTrans2D1" presStyleIdx="13" presStyleCnt="15"/>
      <dgm:spPr/>
      <dgm:t>
        <a:bodyPr/>
        <a:lstStyle/>
        <a:p>
          <a:endParaRPr lang="zh-TW" altLang="en-US"/>
        </a:p>
      </dgm:t>
    </dgm:pt>
    <dgm:pt modelId="{8AF8A4FB-8D0E-4947-9F33-F91404429584}" type="pres">
      <dgm:prSet presAssocID="{FBF6EE8F-13FD-4E0B-9EAA-BC7CC2A29FBD}" presName="connectorText" presStyleLbl="sibTrans2D1" presStyleIdx="13" presStyleCnt="15"/>
      <dgm:spPr/>
      <dgm:t>
        <a:bodyPr/>
        <a:lstStyle/>
        <a:p>
          <a:endParaRPr lang="zh-TW" altLang="en-US"/>
        </a:p>
      </dgm:t>
    </dgm:pt>
    <dgm:pt modelId="{72826E15-DBBF-4EA8-AB89-786933D94E84}" type="pres">
      <dgm:prSet presAssocID="{59B80001-CD10-4F84-B121-4DDA611F2A2D}" presName="node" presStyleLbl="node1" presStyleIdx="14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C1EB23-BAF3-4F3B-AA5E-D264E55F075F}" type="pres">
      <dgm:prSet presAssocID="{2EF5FFB9-F8EA-4EBD-B62A-5DF3AD3810A8}" presName="sibTrans" presStyleLbl="sibTrans2D1" presStyleIdx="14" presStyleCnt="15"/>
      <dgm:spPr/>
      <dgm:t>
        <a:bodyPr/>
        <a:lstStyle/>
        <a:p>
          <a:endParaRPr lang="zh-TW" altLang="en-US"/>
        </a:p>
      </dgm:t>
    </dgm:pt>
    <dgm:pt modelId="{91A09DF5-9B5C-4AD1-81E8-94D891C7A335}" type="pres">
      <dgm:prSet presAssocID="{2EF5FFB9-F8EA-4EBD-B62A-5DF3AD3810A8}" presName="connectorText" presStyleLbl="sibTrans2D1" presStyleIdx="14" presStyleCnt="15"/>
      <dgm:spPr/>
      <dgm:t>
        <a:bodyPr/>
        <a:lstStyle/>
        <a:p>
          <a:endParaRPr lang="zh-TW" altLang="en-US"/>
        </a:p>
      </dgm:t>
    </dgm:pt>
    <dgm:pt modelId="{77F195B1-6325-455D-9760-8F72EFA23BAB}" type="pres">
      <dgm:prSet presAssocID="{9D08B88A-E5BE-4EE3-84E7-F50870B046F3}" presName="node" presStyleLbl="node1" presStyleIdx="15" presStyleCnt="16" custScaleY="119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3DBF86E-DC89-4A7A-9DE2-64685B1721DA}" type="presOf" srcId="{51A868FD-A0C4-4527-91F7-142FC68983CC}" destId="{9AD4F2E7-34F7-4F67-B501-D1D53B717E2A}" srcOrd="0" destOrd="0" presId="urn:microsoft.com/office/officeart/2005/8/layout/process1"/>
    <dgm:cxn modelId="{875A73AC-8978-4A80-B2B1-05405433E74A}" type="presOf" srcId="{BEA129AB-B92E-4D74-A61C-6EC643B8B183}" destId="{95BDC8A5-F2EA-492E-A14C-DCAC9492D415}" srcOrd="1" destOrd="0" presId="urn:microsoft.com/office/officeart/2005/8/layout/process1"/>
    <dgm:cxn modelId="{09AF633A-81A2-4A16-8AFC-7D61E863D2DF}" srcId="{51A868FD-A0C4-4527-91F7-142FC68983CC}" destId="{9DA41DE0-DB4E-454D-84CB-2A74101DE66A}" srcOrd="3" destOrd="0" parTransId="{ABD1A393-ABA7-44DB-873A-C946E4EA79CC}" sibTransId="{024BCAD4-3F61-4FF1-9AA2-42CC47B1CA45}"/>
    <dgm:cxn modelId="{8B2E6A41-0345-488E-9923-9C5E18285FAF}" type="presOf" srcId="{7E839A80-B306-4188-8809-2209668D57EC}" destId="{C29798BB-7C1A-4A92-9598-7DC0B9845E89}" srcOrd="0" destOrd="0" presId="urn:microsoft.com/office/officeart/2005/8/layout/process1"/>
    <dgm:cxn modelId="{6B43E47C-8E96-4398-8A0B-500D6D3C21A8}" srcId="{51A868FD-A0C4-4527-91F7-142FC68983CC}" destId="{BB34ADFE-1431-469A-BA43-18FADCD55557}" srcOrd="13" destOrd="0" parTransId="{6B1B9803-67B1-4042-8FFD-D2FA6CB9B2C3}" sibTransId="{FBF6EE8F-13FD-4E0B-9EAA-BC7CC2A29FBD}"/>
    <dgm:cxn modelId="{BEAEADB9-356D-42AA-A552-A7B01AE72273}" type="presOf" srcId="{6E98B240-3256-4E95-B9F3-A54E30A1FE03}" destId="{9024C595-360D-4D77-920A-E1CE89EDF6FE}" srcOrd="0" destOrd="0" presId="urn:microsoft.com/office/officeart/2005/8/layout/process1"/>
    <dgm:cxn modelId="{0ECCD155-5D8C-4C3A-B019-F9D5610A1199}" type="presOf" srcId="{8EFAE684-B327-405B-A0E5-24364537C8C2}" destId="{17560539-D993-43C6-9424-0F1A9D193F74}" srcOrd="0" destOrd="0" presId="urn:microsoft.com/office/officeart/2005/8/layout/process1"/>
    <dgm:cxn modelId="{77058211-C34D-4274-9394-45435F6A14A1}" type="presOf" srcId="{0AE40601-D5D4-40A6-818D-5ABEA7335786}" destId="{021DC803-59BD-4FC2-94BF-134A6E18439C}" srcOrd="1" destOrd="0" presId="urn:microsoft.com/office/officeart/2005/8/layout/process1"/>
    <dgm:cxn modelId="{4BD93187-E0BF-4ECE-8320-3ECB6D0B285D}" srcId="{51A868FD-A0C4-4527-91F7-142FC68983CC}" destId="{D00E0334-E1C5-4AEF-B157-FA6ABAA409A0}" srcOrd="2" destOrd="0" parTransId="{00B104F5-164A-4602-A9BC-0137CFDED3DC}" sibTransId="{9BAF97E8-51A6-4A91-81C8-31D01321CBAB}"/>
    <dgm:cxn modelId="{7CDDF086-5641-4B00-AA7B-5765D304AA11}" type="presOf" srcId="{6A8902AF-18A1-4517-A7BD-9D55FD468975}" destId="{6BBB1F40-ED7C-43F6-B6AD-8B6D95F2E328}" srcOrd="1" destOrd="0" presId="urn:microsoft.com/office/officeart/2005/8/layout/process1"/>
    <dgm:cxn modelId="{253B685E-FFDA-49FD-8D15-F47EF649393E}" type="presOf" srcId="{F4A3261E-20B5-4D1D-9634-F3ED9B5BB1A1}" destId="{A3138339-074F-4B38-9F05-B71F4ABD6109}" srcOrd="0" destOrd="0" presId="urn:microsoft.com/office/officeart/2005/8/layout/process1"/>
    <dgm:cxn modelId="{62E05B65-C8C9-464F-AD90-B4EC5C163F0D}" type="presOf" srcId="{B0F74ECB-C701-43F7-8C6C-C42C09F34438}" destId="{09F01820-B6E5-4799-B6F2-7EA9E627EDC4}" srcOrd="0" destOrd="0" presId="urn:microsoft.com/office/officeart/2005/8/layout/process1"/>
    <dgm:cxn modelId="{53E90522-9143-41E6-8BE1-50D752E82017}" type="presOf" srcId="{BB34ADFE-1431-469A-BA43-18FADCD55557}" destId="{60CC12B1-88FB-49E9-A164-134AB4176FB1}" srcOrd="0" destOrd="0" presId="urn:microsoft.com/office/officeart/2005/8/layout/process1"/>
    <dgm:cxn modelId="{DD152E5B-8B6B-4688-BCCA-10A5734C209B}" type="presOf" srcId="{43CAFB97-B81C-4637-B9B1-BFB5971B91FC}" destId="{8D37D101-18B2-442B-B0F4-0D642B921796}" srcOrd="0" destOrd="0" presId="urn:microsoft.com/office/officeart/2005/8/layout/process1"/>
    <dgm:cxn modelId="{15A0978D-2938-4D81-8450-E06559A549E1}" type="presOf" srcId="{702F5630-B81B-4DB1-BA0D-1268D501C52B}" destId="{4C494BC1-19D9-4941-9F65-03ABD10B6DBF}" srcOrd="1" destOrd="0" presId="urn:microsoft.com/office/officeart/2005/8/layout/process1"/>
    <dgm:cxn modelId="{4C1F0AB7-3AD7-4B23-A456-8E6B2033E1A6}" type="presOf" srcId="{D00E0334-E1C5-4AEF-B157-FA6ABAA409A0}" destId="{5A3E6080-EC10-4F90-9076-5B783D078CF0}" srcOrd="0" destOrd="0" presId="urn:microsoft.com/office/officeart/2005/8/layout/process1"/>
    <dgm:cxn modelId="{69519B3C-E1B0-4396-8FE4-05A3BAD900A1}" srcId="{51A868FD-A0C4-4527-91F7-142FC68983CC}" destId="{9D08B88A-E5BE-4EE3-84E7-F50870B046F3}" srcOrd="15" destOrd="0" parTransId="{FA1EAFA7-C9BB-4AE5-92DE-94A76E906F3D}" sibTransId="{C027EB3B-14AA-4C61-8007-E3BF4889086B}"/>
    <dgm:cxn modelId="{D8614305-908F-4EF7-80D1-98A1F4D6FAC1}" type="presOf" srcId="{C2792CE2-3A75-45CF-BDEA-7C10724ED219}" destId="{17B0F6F2-CF6A-4799-B384-607ACCA23011}" srcOrd="0" destOrd="0" presId="urn:microsoft.com/office/officeart/2005/8/layout/process1"/>
    <dgm:cxn modelId="{2C8E55AB-97A0-4A1F-885F-597968C2DF7C}" srcId="{51A868FD-A0C4-4527-91F7-142FC68983CC}" destId="{64339F35-A943-4EBB-B1E6-4DBC8E78FB82}" srcOrd="11" destOrd="0" parTransId="{586035C5-F0B1-4A96-A71A-05C657B673BD}" sibTransId="{95EE09ED-1189-4C58-9C87-E91530BDC571}"/>
    <dgm:cxn modelId="{CBB2117D-CF7D-4F14-A931-37996B65268B}" srcId="{51A868FD-A0C4-4527-91F7-142FC68983CC}" destId="{6A8BD840-FE7A-4B64-BDA1-B02404CA099A}" srcOrd="7" destOrd="0" parTransId="{8DC06E5A-DA74-43C4-AB5E-AA54032AC542}" sibTransId="{0AE40601-D5D4-40A6-818D-5ABEA7335786}"/>
    <dgm:cxn modelId="{384D5CDF-110B-4194-B216-6C05D91E7D76}" srcId="{51A868FD-A0C4-4527-91F7-142FC68983CC}" destId="{E3728CCC-CF7A-4D79-97F8-B27305EC6ACD}" srcOrd="0" destOrd="0" parTransId="{5B500647-6F5F-4061-94AC-8321C63D829A}" sibTransId="{DFA3763D-FB64-4407-94FB-D13FB4753737}"/>
    <dgm:cxn modelId="{430C84C0-E6C6-4E31-9261-129A8346F39C}" srcId="{51A868FD-A0C4-4527-91F7-142FC68983CC}" destId="{43CAFB97-B81C-4637-B9B1-BFB5971B91FC}" srcOrd="10" destOrd="0" parTransId="{801ABE92-0AC6-45C7-9837-ABBD3D026E4E}" sibTransId="{702F5630-B81B-4DB1-BA0D-1268D501C52B}"/>
    <dgm:cxn modelId="{9E044F67-1365-4536-B87B-9582AC001FC7}" type="presOf" srcId="{2EF5FFB9-F8EA-4EBD-B62A-5DF3AD3810A8}" destId="{18C1EB23-BAF3-4F3B-AA5E-D264E55F075F}" srcOrd="0" destOrd="0" presId="urn:microsoft.com/office/officeart/2005/8/layout/process1"/>
    <dgm:cxn modelId="{A3307B53-84FF-46DD-8B35-426A0DA323B9}" type="presOf" srcId="{FBF6EE8F-13FD-4E0B-9EAA-BC7CC2A29FBD}" destId="{44A19188-5137-4C5D-89FC-4B9E60B8FE75}" srcOrd="0" destOrd="0" presId="urn:microsoft.com/office/officeart/2005/8/layout/process1"/>
    <dgm:cxn modelId="{4CF03276-A693-4948-9657-9C5390A001A1}" type="presOf" srcId="{6A8BD840-FE7A-4B64-BDA1-B02404CA099A}" destId="{7D4F4FB7-0790-4FAC-A9B4-1DA429808A3A}" srcOrd="0" destOrd="0" presId="urn:microsoft.com/office/officeart/2005/8/layout/process1"/>
    <dgm:cxn modelId="{711C0EB1-5B02-484B-BDF1-70279C942495}" type="presOf" srcId="{E4910015-B4A0-4ED7-9209-82FA09C7E868}" destId="{6193977A-5837-460C-8A85-E977E9F2D48D}" srcOrd="0" destOrd="0" presId="urn:microsoft.com/office/officeart/2005/8/layout/process1"/>
    <dgm:cxn modelId="{4E8D48A2-F918-4DB1-BA77-C402C813DFC4}" type="presOf" srcId="{6E98B240-3256-4E95-B9F3-A54E30A1FE03}" destId="{E18F7DFF-7E27-4FE1-9B2C-EF645A481A8C}" srcOrd="1" destOrd="0" presId="urn:microsoft.com/office/officeart/2005/8/layout/process1"/>
    <dgm:cxn modelId="{77053E7A-C6D6-4D91-B5A4-3C6F4B8FF38C}" srcId="{51A868FD-A0C4-4527-91F7-142FC68983CC}" destId="{FC0F1ACB-524B-4BAE-AFAB-CB8EF3040E02}" srcOrd="1" destOrd="0" parTransId="{5451CAA7-30D8-4D13-B42C-582ACFF8DF8F}" sibTransId="{F656CB2C-823F-4CF5-BE86-DCADDE4AE721}"/>
    <dgm:cxn modelId="{28BCFAE7-620A-4587-84AA-C237A8E002C6}" type="presOf" srcId="{95EE09ED-1189-4C58-9C87-E91530BDC571}" destId="{CE4B5F98-21E0-4356-AE87-F57D3CD89C18}" srcOrd="1" destOrd="0" presId="urn:microsoft.com/office/officeart/2005/8/layout/process1"/>
    <dgm:cxn modelId="{5F2A807A-B143-42A3-96CE-DE731E7158E7}" type="presOf" srcId="{E3728CCC-CF7A-4D79-97F8-B27305EC6ACD}" destId="{F9DE3792-9FC7-4534-804C-683B02A570A5}" srcOrd="0" destOrd="0" presId="urn:microsoft.com/office/officeart/2005/8/layout/process1"/>
    <dgm:cxn modelId="{622A0D5E-2F51-4976-A01A-377F15DB2E35}" type="presOf" srcId="{64339F35-A943-4EBB-B1E6-4DBC8E78FB82}" destId="{11BC5F2E-4D70-46D9-9E59-C8A2DF54C40A}" srcOrd="0" destOrd="0" presId="urn:microsoft.com/office/officeart/2005/8/layout/process1"/>
    <dgm:cxn modelId="{6E2B9CE2-2F1B-46FB-B72A-6FF52B8FC698}" type="presOf" srcId="{2BA8422C-C9CA-4CFD-AEE0-9F03E80AF9F9}" destId="{C4F7C55B-8FDB-4194-87EB-357F5C4FBD64}" srcOrd="0" destOrd="0" presId="urn:microsoft.com/office/officeart/2005/8/layout/process1"/>
    <dgm:cxn modelId="{B9E169C0-7967-4A24-B72D-38616DB7BF87}" type="presOf" srcId="{024BCAD4-3F61-4FF1-9AA2-42CC47B1CA45}" destId="{8034EE0F-730F-4581-AF76-5A520A8C8516}" srcOrd="0" destOrd="0" presId="urn:microsoft.com/office/officeart/2005/8/layout/process1"/>
    <dgm:cxn modelId="{CC26CB1F-EFE7-4522-A177-33632CAC5A9A}" type="presOf" srcId="{FC0F1ACB-524B-4BAE-AFAB-CB8EF3040E02}" destId="{8EE05623-ADAA-48C6-9A2C-9287DE6E217E}" srcOrd="0" destOrd="0" presId="urn:microsoft.com/office/officeart/2005/8/layout/process1"/>
    <dgm:cxn modelId="{5F36A62F-C7C5-4E27-AAC8-AC96139F0C81}" type="presOf" srcId="{E4910015-B4A0-4ED7-9209-82FA09C7E868}" destId="{E0ECB285-024D-402D-A9ED-2FCD02242899}" srcOrd="1" destOrd="0" presId="urn:microsoft.com/office/officeart/2005/8/layout/process1"/>
    <dgm:cxn modelId="{9F567AE0-C353-4549-AAB6-BB7670F33D6A}" srcId="{51A868FD-A0C4-4527-91F7-142FC68983CC}" destId="{8EFAE684-B327-405B-A0E5-24364537C8C2}" srcOrd="8" destOrd="0" parTransId="{132EEBDC-13EF-4A48-AEFF-6B9677541A9D}" sibTransId="{6A8902AF-18A1-4517-A7BD-9D55FD468975}"/>
    <dgm:cxn modelId="{2C145344-DCB7-4B7D-9D59-583C68C91CFE}" type="presOf" srcId="{9BAF97E8-51A6-4A91-81C8-31D01321CBAB}" destId="{D4928DB8-811E-445F-8885-133A10D924DB}" srcOrd="1" destOrd="0" presId="urn:microsoft.com/office/officeart/2005/8/layout/process1"/>
    <dgm:cxn modelId="{ABBCF3CB-E45D-4768-9A73-B8D5926FB5F7}" type="presOf" srcId="{F656CB2C-823F-4CF5-BE86-DCADDE4AE721}" destId="{B1A11E8D-50A8-4AFB-8B7B-28D9A427B064}" srcOrd="0" destOrd="0" presId="urn:microsoft.com/office/officeart/2005/8/layout/process1"/>
    <dgm:cxn modelId="{A0C15CEE-D08F-4464-BC8A-1E5D258A4373}" type="presOf" srcId="{2EF5FFB9-F8EA-4EBD-B62A-5DF3AD3810A8}" destId="{91A09DF5-9B5C-4AD1-81E8-94D891C7A335}" srcOrd="1" destOrd="0" presId="urn:microsoft.com/office/officeart/2005/8/layout/process1"/>
    <dgm:cxn modelId="{DE606EAA-7A58-40F3-97EA-9C0C7FAF67B1}" type="presOf" srcId="{BEA129AB-B92E-4D74-A61C-6EC643B8B183}" destId="{A912D985-1D2F-43CB-8983-A7C4F8083608}" srcOrd="0" destOrd="0" presId="urn:microsoft.com/office/officeart/2005/8/layout/process1"/>
    <dgm:cxn modelId="{C16219EB-DDEB-44AE-80E5-7CD15908EE28}" type="presOf" srcId="{FBF6EE8F-13FD-4E0B-9EAA-BC7CC2A29FBD}" destId="{8AF8A4FB-8D0E-4947-9F33-F91404429584}" srcOrd="1" destOrd="0" presId="urn:microsoft.com/office/officeart/2005/8/layout/process1"/>
    <dgm:cxn modelId="{94481C3D-5C92-4F5D-A4D9-2E3B1C3C8E8A}" srcId="{51A868FD-A0C4-4527-91F7-142FC68983CC}" destId="{C2792CE2-3A75-45CF-BDEA-7C10724ED219}" srcOrd="12" destOrd="0" parTransId="{0DEAF49C-E70D-4098-94C1-AE0CA42F2F63}" sibTransId="{BEA129AB-B92E-4D74-A61C-6EC643B8B183}"/>
    <dgm:cxn modelId="{19F458DD-39C8-46A6-8065-6D6EC229597C}" type="presOf" srcId="{DFA3763D-FB64-4407-94FB-D13FB4753737}" destId="{4F5B23CD-18FB-46F2-9DB8-59A14CBCB4F1}" srcOrd="0" destOrd="0" presId="urn:microsoft.com/office/officeart/2005/8/layout/process1"/>
    <dgm:cxn modelId="{12193251-6117-4D1D-91B7-FBE326B97A9E}" type="presOf" srcId="{6A8902AF-18A1-4517-A7BD-9D55FD468975}" destId="{21EC141B-4CDC-4630-9251-CC6C46CF48EB}" srcOrd="0" destOrd="0" presId="urn:microsoft.com/office/officeart/2005/8/layout/process1"/>
    <dgm:cxn modelId="{A758CE98-33E0-4EF6-85B1-029FE8352911}" type="presOf" srcId="{DFA3763D-FB64-4407-94FB-D13FB4753737}" destId="{A20C7250-C8A9-4FA4-9FCE-DF0A63EB8612}" srcOrd="1" destOrd="0" presId="urn:microsoft.com/office/officeart/2005/8/layout/process1"/>
    <dgm:cxn modelId="{5DED547A-0E4F-48AA-9348-97CAD4072243}" srcId="{51A868FD-A0C4-4527-91F7-142FC68983CC}" destId="{ABF28B06-CB0E-474D-80A8-35C6E2E8B81D}" srcOrd="6" destOrd="0" parTransId="{89A70FDB-645F-47B7-BA36-66C928096098}" sibTransId="{6E98B240-3256-4E95-B9F3-A54E30A1FE03}"/>
    <dgm:cxn modelId="{E93DCC99-8DD0-4D92-B044-000FBF1349F7}" srcId="{51A868FD-A0C4-4527-91F7-142FC68983CC}" destId="{59B80001-CD10-4F84-B121-4DDA611F2A2D}" srcOrd="14" destOrd="0" parTransId="{C74A83B3-7DE4-4E48-86FC-3A463DA272F1}" sibTransId="{2EF5FFB9-F8EA-4EBD-B62A-5DF3AD3810A8}"/>
    <dgm:cxn modelId="{BE047C20-23CA-4DBB-804F-0C13DE86DB46}" type="presOf" srcId="{702F5630-B81B-4DB1-BA0D-1268D501C52B}" destId="{3B557C8F-01F4-4D93-AB5E-8ACDABBE6922}" srcOrd="0" destOrd="0" presId="urn:microsoft.com/office/officeart/2005/8/layout/process1"/>
    <dgm:cxn modelId="{15BBBB9F-266E-4A1E-B87C-DBF1A801B5F2}" type="presOf" srcId="{9D08B88A-E5BE-4EE3-84E7-F50870B046F3}" destId="{77F195B1-6325-455D-9760-8F72EFA23BAB}" srcOrd="0" destOrd="0" presId="urn:microsoft.com/office/officeart/2005/8/layout/process1"/>
    <dgm:cxn modelId="{B997DE12-8357-43C2-9D70-0ECAC8B71CC5}" type="presOf" srcId="{9DA41DE0-DB4E-454D-84CB-2A74101DE66A}" destId="{7A90CBB1-0F05-46E3-9FBE-8B0B65FD0E1E}" srcOrd="0" destOrd="0" presId="urn:microsoft.com/office/officeart/2005/8/layout/process1"/>
    <dgm:cxn modelId="{4864DE95-C441-4AD6-8C22-EF2EB3E21F0E}" type="presOf" srcId="{ABF28B06-CB0E-474D-80A8-35C6E2E8B81D}" destId="{4BA8FEAA-E39A-4DED-AEC5-5BD97EBFB3B3}" srcOrd="0" destOrd="0" presId="urn:microsoft.com/office/officeart/2005/8/layout/process1"/>
    <dgm:cxn modelId="{DEE44F14-0EDD-454B-A797-8447735CCFFE}" type="presOf" srcId="{95EE09ED-1189-4C58-9C87-E91530BDC571}" destId="{AAD42C7C-255E-4B45-9A67-D918C941D954}" srcOrd="0" destOrd="0" presId="urn:microsoft.com/office/officeart/2005/8/layout/process1"/>
    <dgm:cxn modelId="{625E6218-DFCC-4CC7-842F-B19E112010FD}" srcId="{51A868FD-A0C4-4527-91F7-142FC68983CC}" destId="{2BA8422C-C9CA-4CFD-AEE0-9F03E80AF9F9}" srcOrd="9" destOrd="0" parTransId="{27D89E5B-A305-4ACC-9687-DA06DE9081D3}" sibTransId="{A9713403-1405-4FC1-B649-E06B14C98264}"/>
    <dgm:cxn modelId="{39AC11DF-055A-48CF-B396-A13DD0DF0425}" srcId="{51A868FD-A0C4-4527-91F7-142FC68983CC}" destId="{B0F74ECB-C701-43F7-8C6C-C42C09F34438}" srcOrd="5" destOrd="0" parTransId="{17617A6C-9B47-43EC-8A0F-426C4A0D59C0}" sibTransId="{7E839A80-B306-4188-8809-2209668D57EC}"/>
    <dgm:cxn modelId="{5179DA9F-800F-497F-BA64-7BD228969E7B}" srcId="{51A868FD-A0C4-4527-91F7-142FC68983CC}" destId="{F4A3261E-20B5-4D1D-9634-F3ED9B5BB1A1}" srcOrd="4" destOrd="0" parTransId="{4D3D611F-1B6F-4FB4-B635-76C0AEE71524}" sibTransId="{E4910015-B4A0-4ED7-9209-82FA09C7E868}"/>
    <dgm:cxn modelId="{78AFB034-B656-4CAE-9EE9-55E921A2B8D4}" type="presOf" srcId="{0AE40601-D5D4-40A6-818D-5ABEA7335786}" destId="{F7C2CEE3-90FA-4978-B9D9-1C7515F07B3F}" srcOrd="0" destOrd="0" presId="urn:microsoft.com/office/officeart/2005/8/layout/process1"/>
    <dgm:cxn modelId="{6532BC0C-8EE3-47D5-B863-0164460CDCC9}" type="presOf" srcId="{9BAF97E8-51A6-4A91-81C8-31D01321CBAB}" destId="{FB86B089-603A-4EAC-892D-665648AE3E32}" srcOrd="0" destOrd="0" presId="urn:microsoft.com/office/officeart/2005/8/layout/process1"/>
    <dgm:cxn modelId="{5C16DFF7-C04F-4E71-80AA-E9A8D83B0AC3}" type="presOf" srcId="{59B80001-CD10-4F84-B121-4DDA611F2A2D}" destId="{72826E15-DBBF-4EA8-AB89-786933D94E84}" srcOrd="0" destOrd="0" presId="urn:microsoft.com/office/officeart/2005/8/layout/process1"/>
    <dgm:cxn modelId="{73BBD671-FA74-45D6-9865-3EDCCD81B853}" type="presOf" srcId="{A9713403-1405-4FC1-B649-E06B14C98264}" destId="{5D162E1B-0395-4774-A884-EAAC06AF2A0F}" srcOrd="1" destOrd="0" presId="urn:microsoft.com/office/officeart/2005/8/layout/process1"/>
    <dgm:cxn modelId="{7EE1AF0B-CDFD-4AC0-B450-4A601E442338}" type="presOf" srcId="{F656CB2C-823F-4CF5-BE86-DCADDE4AE721}" destId="{82DC9BE7-7385-4909-B9D2-B294655ED26D}" srcOrd="1" destOrd="0" presId="urn:microsoft.com/office/officeart/2005/8/layout/process1"/>
    <dgm:cxn modelId="{FA4E2844-385A-4CBE-99F0-48910E60449D}" type="presOf" srcId="{A9713403-1405-4FC1-B649-E06B14C98264}" destId="{8EE209CB-9A6D-4FBA-8EB1-00B84A4D8D7C}" srcOrd="0" destOrd="0" presId="urn:microsoft.com/office/officeart/2005/8/layout/process1"/>
    <dgm:cxn modelId="{3FB9FC68-CD27-46E8-8CE0-46156F833D1B}" type="presOf" srcId="{7E839A80-B306-4188-8809-2209668D57EC}" destId="{6C5C445B-D510-49B3-9993-6707C5A65ADD}" srcOrd="1" destOrd="0" presId="urn:microsoft.com/office/officeart/2005/8/layout/process1"/>
    <dgm:cxn modelId="{9FD063C0-E65B-44DF-B2B8-31F419FDAEDD}" type="presOf" srcId="{024BCAD4-3F61-4FF1-9AA2-42CC47B1CA45}" destId="{2E635A11-4A02-45F8-BDB6-16B01272A85F}" srcOrd="1" destOrd="0" presId="urn:microsoft.com/office/officeart/2005/8/layout/process1"/>
    <dgm:cxn modelId="{05F08B16-B235-48E6-8DA6-C194898032C2}" type="presParOf" srcId="{9AD4F2E7-34F7-4F67-B501-D1D53B717E2A}" destId="{F9DE3792-9FC7-4534-804C-683B02A570A5}" srcOrd="0" destOrd="0" presId="urn:microsoft.com/office/officeart/2005/8/layout/process1"/>
    <dgm:cxn modelId="{20881D3C-2F49-404F-8F12-302E57182D2D}" type="presParOf" srcId="{9AD4F2E7-34F7-4F67-B501-D1D53B717E2A}" destId="{4F5B23CD-18FB-46F2-9DB8-59A14CBCB4F1}" srcOrd="1" destOrd="0" presId="urn:microsoft.com/office/officeart/2005/8/layout/process1"/>
    <dgm:cxn modelId="{6649BF1B-7D2C-4272-BE53-7306C6356F94}" type="presParOf" srcId="{4F5B23CD-18FB-46F2-9DB8-59A14CBCB4F1}" destId="{A20C7250-C8A9-4FA4-9FCE-DF0A63EB8612}" srcOrd="0" destOrd="0" presId="urn:microsoft.com/office/officeart/2005/8/layout/process1"/>
    <dgm:cxn modelId="{54C502FB-D66B-40C1-9392-071BDAAB9D4B}" type="presParOf" srcId="{9AD4F2E7-34F7-4F67-B501-D1D53B717E2A}" destId="{8EE05623-ADAA-48C6-9A2C-9287DE6E217E}" srcOrd="2" destOrd="0" presId="urn:microsoft.com/office/officeart/2005/8/layout/process1"/>
    <dgm:cxn modelId="{9A70A1CD-94BD-4DC0-B904-857084DCD3F1}" type="presParOf" srcId="{9AD4F2E7-34F7-4F67-B501-D1D53B717E2A}" destId="{B1A11E8D-50A8-4AFB-8B7B-28D9A427B064}" srcOrd="3" destOrd="0" presId="urn:microsoft.com/office/officeart/2005/8/layout/process1"/>
    <dgm:cxn modelId="{02D986FB-529E-4010-8C54-D59955DE6788}" type="presParOf" srcId="{B1A11E8D-50A8-4AFB-8B7B-28D9A427B064}" destId="{82DC9BE7-7385-4909-B9D2-B294655ED26D}" srcOrd="0" destOrd="0" presId="urn:microsoft.com/office/officeart/2005/8/layout/process1"/>
    <dgm:cxn modelId="{72A94A38-421C-4EEF-8B31-9A22939BFDF1}" type="presParOf" srcId="{9AD4F2E7-34F7-4F67-B501-D1D53B717E2A}" destId="{5A3E6080-EC10-4F90-9076-5B783D078CF0}" srcOrd="4" destOrd="0" presId="urn:microsoft.com/office/officeart/2005/8/layout/process1"/>
    <dgm:cxn modelId="{99F437E6-BA36-4498-95AA-C771D8BD1D67}" type="presParOf" srcId="{9AD4F2E7-34F7-4F67-B501-D1D53B717E2A}" destId="{FB86B089-603A-4EAC-892D-665648AE3E32}" srcOrd="5" destOrd="0" presId="urn:microsoft.com/office/officeart/2005/8/layout/process1"/>
    <dgm:cxn modelId="{5B1D4D17-60FE-42BD-A1E0-A47D8475E008}" type="presParOf" srcId="{FB86B089-603A-4EAC-892D-665648AE3E32}" destId="{D4928DB8-811E-445F-8885-133A10D924DB}" srcOrd="0" destOrd="0" presId="urn:microsoft.com/office/officeart/2005/8/layout/process1"/>
    <dgm:cxn modelId="{047C401A-17B0-4F76-AE0A-23CE4E5F0772}" type="presParOf" srcId="{9AD4F2E7-34F7-4F67-B501-D1D53B717E2A}" destId="{7A90CBB1-0F05-46E3-9FBE-8B0B65FD0E1E}" srcOrd="6" destOrd="0" presId="urn:microsoft.com/office/officeart/2005/8/layout/process1"/>
    <dgm:cxn modelId="{87DC5912-7F3F-453A-A39F-09588924D8F6}" type="presParOf" srcId="{9AD4F2E7-34F7-4F67-B501-D1D53B717E2A}" destId="{8034EE0F-730F-4581-AF76-5A520A8C8516}" srcOrd="7" destOrd="0" presId="urn:microsoft.com/office/officeart/2005/8/layout/process1"/>
    <dgm:cxn modelId="{7C0173F3-0CD9-444C-96E7-501CE230D71B}" type="presParOf" srcId="{8034EE0F-730F-4581-AF76-5A520A8C8516}" destId="{2E635A11-4A02-45F8-BDB6-16B01272A85F}" srcOrd="0" destOrd="0" presId="urn:microsoft.com/office/officeart/2005/8/layout/process1"/>
    <dgm:cxn modelId="{922544AD-FC3C-47FA-B3AF-019E705939D4}" type="presParOf" srcId="{9AD4F2E7-34F7-4F67-B501-D1D53B717E2A}" destId="{A3138339-074F-4B38-9F05-B71F4ABD6109}" srcOrd="8" destOrd="0" presId="urn:microsoft.com/office/officeart/2005/8/layout/process1"/>
    <dgm:cxn modelId="{F0291AA5-DA8B-4645-A2BD-11E40A6FCA87}" type="presParOf" srcId="{9AD4F2E7-34F7-4F67-B501-D1D53B717E2A}" destId="{6193977A-5837-460C-8A85-E977E9F2D48D}" srcOrd="9" destOrd="0" presId="urn:microsoft.com/office/officeart/2005/8/layout/process1"/>
    <dgm:cxn modelId="{80CF45EF-9A6D-4DC0-91EF-87DDC3268F46}" type="presParOf" srcId="{6193977A-5837-460C-8A85-E977E9F2D48D}" destId="{E0ECB285-024D-402D-A9ED-2FCD02242899}" srcOrd="0" destOrd="0" presId="urn:microsoft.com/office/officeart/2005/8/layout/process1"/>
    <dgm:cxn modelId="{4BC504ED-7FB4-418B-8F33-B330E0159F30}" type="presParOf" srcId="{9AD4F2E7-34F7-4F67-B501-D1D53B717E2A}" destId="{09F01820-B6E5-4799-B6F2-7EA9E627EDC4}" srcOrd="10" destOrd="0" presId="urn:microsoft.com/office/officeart/2005/8/layout/process1"/>
    <dgm:cxn modelId="{546C1883-9027-4DBE-9F5B-07EC31AB549B}" type="presParOf" srcId="{9AD4F2E7-34F7-4F67-B501-D1D53B717E2A}" destId="{C29798BB-7C1A-4A92-9598-7DC0B9845E89}" srcOrd="11" destOrd="0" presId="urn:microsoft.com/office/officeart/2005/8/layout/process1"/>
    <dgm:cxn modelId="{7DC555A7-8C4F-4C2D-9654-522D0126F659}" type="presParOf" srcId="{C29798BB-7C1A-4A92-9598-7DC0B9845E89}" destId="{6C5C445B-D510-49B3-9993-6707C5A65ADD}" srcOrd="0" destOrd="0" presId="urn:microsoft.com/office/officeart/2005/8/layout/process1"/>
    <dgm:cxn modelId="{0817412E-AFC0-460E-8EEF-690028EDB2B6}" type="presParOf" srcId="{9AD4F2E7-34F7-4F67-B501-D1D53B717E2A}" destId="{4BA8FEAA-E39A-4DED-AEC5-5BD97EBFB3B3}" srcOrd="12" destOrd="0" presId="urn:microsoft.com/office/officeart/2005/8/layout/process1"/>
    <dgm:cxn modelId="{A334D8CB-6596-4A06-943A-E185C671379A}" type="presParOf" srcId="{9AD4F2E7-34F7-4F67-B501-D1D53B717E2A}" destId="{9024C595-360D-4D77-920A-E1CE89EDF6FE}" srcOrd="13" destOrd="0" presId="urn:microsoft.com/office/officeart/2005/8/layout/process1"/>
    <dgm:cxn modelId="{483D596D-F725-4863-83F8-C2ADA7F73784}" type="presParOf" srcId="{9024C595-360D-4D77-920A-E1CE89EDF6FE}" destId="{E18F7DFF-7E27-4FE1-9B2C-EF645A481A8C}" srcOrd="0" destOrd="0" presId="urn:microsoft.com/office/officeart/2005/8/layout/process1"/>
    <dgm:cxn modelId="{0122C974-E278-49AD-ACE8-41126E714D5C}" type="presParOf" srcId="{9AD4F2E7-34F7-4F67-B501-D1D53B717E2A}" destId="{7D4F4FB7-0790-4FAC-A9B4-1DA429808A3A}" srcOrd="14" destOrd="0" presId="urn:microsoft.com/office/officeart/2005/8/layout/process1"/>
    <dgm:cxn modelId="{D40CEF93-15D0-40CA-9F6C-BF2A25237EB0}" type="presParOf" srcId="{9AD4F2E7-34F7-4F67-B501-D1D53B717E2A}" destId="{F7C2CEE3-90FA-4978-B9D9-1C7515F07B3F}" srcOrd="15" destOrd="0" presId="urn:microsoft.com/office/officeart/2005/8/layout/process1"/>
    <dgm:cxn modelId="{C6B2A4E6-964B-42DD-A4E6-06538084F6AB}" type="presParOf" srcId="{F7C2CEE3-90FA-4978-B9D9-1C7515F07B3F}" destId="{021DC803-59BD-4FC2-94BF-134A6E18439C}" srcOrd="0" destOrd="0" presId="urn:microsoft.com/office/officeart/2005/8/layout/process1"/>
    <dgm:cxn modelId="{89866FD9-98EA-4B29-8C6A-ECF532A40231}" type="presParOf" srcId="{9AD4F2E7-34F7-4F67-B501-D1D53B717E2A}" destId="{17560539-D993-43C6-9424-0F1A9D193F74}" srcOrd="16" destOrd="0" presId="urn:microsoft.com/office/officeart/2005/8/layout/process1"/>
    <dgm:cxn modelId="{2A5B1755-CD83-4F1A-AD31-76039E41BEBC}" type="presParOf" srcId="{9AD4F2E7-34F7-4F67-B501-D1D53B717E2A}" destId="{21EC141B-4CDC-4630-9251-CC6C46CF48EB}" srcOrd="17" destOrd="0" presId="urn:microsoft.com/office/officeart/2005/8/layout/process1"/>
    <dgm:cxn modelId="{02677BD4-5A1E-4BCB-9408-551BFCCFA7C8}" type="presParOf" srcId="{21EC141B-4CDC-4630-9251-CC6C46CF48EB}" destId="{6BBB1F40-ED7C-43F6-B6AD-8B6D95F2E328}" srcOrd="0" destOrd="0" presId="urn:microsoft.com/office/officeart/2005/8/layout/process1"/>
    <dgm:cxn modelId="{F0C44BE6-8D62-4228-95A3-6B9C05603A11}" type="presParOf" srcId="{9AD4F2E7-34F7-4F67-B501-D1D53B717E2A}" destId="{C4F7C55B-8FDB-4194-87EB-357F5C4FBD64}" srcOrd="18" destOrd="0" presId="urn:microsoft.com/office/officeart/2005/8/layout/process1"/>
    <dgm:cxn modelId="{25C29A73-B151-46F9-9539-506BF7E4977D}" type="presParOf" srcId="{9AD4F2E7-34F7-4F67-B501-D1D53B717E2A}" destId="{8EE209CB-9A6D-4FBA-8EB1-00B84A4D8D7C}" srcOrd="19" destOrd="0" presId="urn:microsoft.com/office/officeart/2005/8/layout/process1"/>
    <dgm:cxn modelId="{BBF2FD1F-A403-411A-AE4A-6F36D52DC7F3}" type="presParOf" srcId="{8EE209CB-9A6D-4FBA-8EB1-00B84A4D8D7C}" destId="{5D162E1B-0395-4774-A884-EAAC06AF2A0F}" srcOrd="0" destOrd="0" presId="urn:microsoft.com/office/officeart/2005/8/layout/process1"/>
    <dgm:cxn modelId="{AA084629-8140-4A5C-B16F-B4D673D03000}" type="presParOf" srcId="{9AD4F2E7-34F7-4F67-B501-D1D53B717E2A}" destId="{8D37D101-18B2-442B-B0F4-0D642B921796}" srcOrd="20" destOrd="0" presId="urn:microsoft.com/office/officeart/2005/8/layout/process1"/>
    <dgm:cxn modelId="{4A96310D-9C2B-4622-9043-B1E4FC91096D}" type="presParOf" srcId="{9AD4F2E7-34F7-4F67-B501-D1D53B717E2A}" destId="{3B557C8F-01F4-4D93-AB5E-8ACDABBE6922}" srcOrd="21" destOrd="0" presId="urn:microsoft.com/office/officeart/2005/8/layout/process1"/>
    <dgm:cxn modelId="{52B1DEDB-5668-4312-B61F-F75070E9BFC4}" type="presParOf" srcId="{3B557C8F-01F4-4D93-AB5E-8ACDABBE6922}" destId="{4C494BC1-19D9-4941-9F65-03ABD10B6DBF}" srcOrd="0" destOrd="0" presId="urn:microsoft.com/office/officeart/2005/8/layout/process1"/>
    <dgm:cxn modelId="{80D33881-624E-4060-812B-6CE0BDF5FAF1}" type="presParOf" srcId="{9AD4F2E7-34F7-4F67-B501-D1D53B717E2A}" destId="{11BC5F2E-4D70-46D9-9E59-C8A2DF54C40A}" srcOrd="22" destOrd="0" presId="urn:microsoft.com/office/officeart/2005/8/layout/process1"/>
    <dgm:cxn modelId="{A83BD566-D0DC-4013-80CA-748D84ACFC81}" type="presParOf" srcId="{9AD4F2E7-34F7-4F67-B501-D1D53B717E2A}" destId="{AAD42C7C-255E-4B45-9A67-D918C941D954}" srcOrd="23" destOrd="0" presId="urn:microsoft.com/office/officeart/2005/8/layout/process1"/>
    <dgm:cxn modelId="{9006E32C-21C8-4A72-904D-5B49F79EB49B}" type="presParOf" srcId="{AAD42C7C-255E-4B45-9A67-D918C941D954}" destId="{CE4B5F98-21E0-4356-AE87-F57D3CD89C18}" srcOrd="0" destOrd="0" presId="urn:microsoft.com/office/officeart/2005/8/layout/process1"/>
    <dgm:cxn modelId="{897EA0F4-AE7F-4E50-A496-CAADEBB7F8A4}" type="presParOf" srcId="{9AD4F2E7-34F7-4F67-B501-D1D53B717E2A}" destId="{17B0F6F2-CF6A-4799-B384-607ACCA23011}" srcOrd="24" destOrd="0" presId="urn:microsoft.com/office/officeart/2005/8/layout/process1"/>
    <dgm:cxn modelId="{2490A520-B120-4C6E-BBDB-75BB14EC77FA}" type="presParOf" srcId="{9AD4F2E7-34F7-4F67-B501-D1D53B717E2A}" destId="{A912D985-1D2F-43CB-8983-A7C4F8083608}" srcOrd="25" destOrd="0" presId="urn:microsoft.com/office/officeart/2005/8/layout/process1"/>
    <dgm:cxn modelId="{D1ED5CDD-4B37-4D11-AC22-58DA4BC45AD4}" type="presParOf" srcId="{A912D985-1D2F-43CB-8983-A7C4F8083608}" destId="{95BDC8A5-F2EA-492E-A14C-DCAC9492D415}" srcOrd="0" destOrd="0" presId="urn:microsoft.com/office/officeart/2005/8/layout/process1"/>
    <dgm:cxn modelId="{CCFAFABA-DD55-49BE-942D-CD7AE470B8FB}" type="presParOf" srcId="{9AD4F2E7-34F7-4F67-B501-D1D53B717E2A}" destId="{60CC12B1-88FB-49E9-A164-134AB4176FB1}" srcOrd="26" destOrd="0" presId="urn:microsoft.com/office/officeart/2005/8/layout/process1"/>
    <dgm:cxn modelId="{A249C03A-AAEF-49A1-8D5C-4EC708BFEA27}" type="presParOf" srcId="{9AD4F2E7-34F7-4F67-B501-D1D53B717E2A}" destId="{44A19188-5137-4C5D-89FC-4B9E60B8FE75}" srcOrd="27" destOrd="0" presId="urn:microsoft.com/office/officeart/2005/8/layout/process1"/>
    <dgm:cxn modelId="{95E201A7-A16D-466E-A17E-7E409246B8EC}" type="presParOf" srcId="{44A19188-5137-4C5D-89FC-4B9E60B8FE75}" destId="{8AF8A4FB-8D0E-4947-9F33-F91404429584}" srcOrd="0" destOrd="0" presId="urn:microsoft.com/office/officeart/2005/8/layout/process1"/>
    <dgm:cxn modelId="{35BF3127-F4AA-4946-9A36-2B739C491933}" type="presParOf" srcId="{9AD4F2E7-34F7-4F67-B501-D1D53B717E2A}" destId="{72826E15-DBBF-4EA8-AB89-786933D94E84}" srcOrd="28" destOrd="0" presId="urn:microsoft.com/office/officeart/2005/8/layout/process1"/>
    <dgm:cxn modelId="{34604767-0598-40B0-B40E-44C79C349447}" type="presParOf" srcId="{9AD4F2E7-34F7-4F67-B501-D1D53B717E2A}" destId="{18C1EB23-BAF3-4F3B-AA5E-D264E55F075F}" srcOrd="29" destOrd="0" presId="urn:microsoft.com/office/officeart/2005/8/layout/process1"/>
    <dgm:cxn modelId="{E8B28665-C01D-44B8-88F5-8D9DB7A157F1}" type="presParOf" srcId="{18C1EB23-BAF3-4F3B-AA5E-D264E55F075F}" destId="{91A09DF5-9B5C-4AD1-81E8-94D891C7A335}" srcOrd="0" destOrd="0" presId="urn:microsoft.com/office/officeart/2005/8/layout/process1"/>
    <dgm:cxn modelId="{9B57C9F8-8869-401F-8F87-04A772529D0D}" type="presParOf" srcId="{9AD4F2E7-34F7-4F67-B501-D1D53B717E2A}" destId="{77F195B1-6325-455D-9760-8F72EFA23BAB}" srcOrd="3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E3792-9FC7-4534-804C-683B02A570A5}">
      <dsp:nvSpPr>
        <dsp:cNvPr id="0" name=""/>
        <dsp:cNvSpPr/>
      </dsp:nvSpPr>
      <dsp:spPr>
        <a:xfrm>
          <a:off x="4325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105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地方特考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16107" y="1067538"/>
        <a:ext cx="378693" cy="2921212"/>
      </dsp:txXfrm>
    </dsp:sp>
    <dsp:sp modelId="{4F5B23CD-18FB-46F2-9DB8-59A14CBCB4F1}">
      <dsp:nvSpPr>
        <dsp:cNvPr id="0" name=""/>
        <dsp:cNvSpPr/>
      </dsp:nvSpPr>
      <dsp:spPr>
        <a:xfrm>
          <a:off x="446808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446808" y="2498216"/>
        <a:ext cx="59695" cy="59855"/>
      </dsp:txXfrm>
    </dsp:sp>
    <dsp:sp modelId="{8EE05623-ADAA-48C6-9A2C-9287DE6E217E}">
      <dsp:nvSpPr>
        <dsp:cNvPr id="0" name=""/>
        <dsp:cNvSpPr/>
      </dsp:nvSpPr>
      <dsp:spPr>
        <a:xfrm>
          <a:off x="567485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579267" y="1067538"/>
        <a:ext cx="378693" cy="2921212"/>
      </dsp:txXfrm>
    </dsp:sp>
    <dsp:sp modelId="{B1A11E8D-50A8-4AFB-8B7B-28D9A427B064}">
      <dsp:nvSpPr>
        <dsp:cNvPr id="0" name=""/>
        <dsp:cNvSpPr/>
      </dsp:nvSpPr>
      <dsp:spPr>
        <a:xfrm>
          <a:off x="1009968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1009968" y="2498216"/>
        <a:ext cx="59695" cy="59855"/>
      </dsp:txXfrm>
    </dsp:sp>
    <dsp:sp modelId="{5A3E6080-EC10-4F90-9076-5B783D078CF0}">
      <dsp:nvSpPr>
        <dsp:cNvPr id="0" name=""/>
        <dsp:cNvSpPr/>
      </dsp:nvSpPr>
      <dsp:spPr>
        <a:xfrm>
          <a:off x="1130645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1142427" y="1067538"/>
        <a:ext cx="378693" cy="2921212"/>
      </dsp:txXfrm>
    </dsp:sp>
    <dsp:sp modelId="{FB86B089-603A-4EAC-892D-665648AE3E32}">
      <dsp:nvSpPr>
        <dsp:cNvPr id="0" name=""/>
        <dsp:cNvSpPr/>
      </dsp:nvSpPr>
      <dsp:spPr>
        <a:xfrm>
          <a:off x="1573128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1573128" y="2498216"/>
        <a:ext cx="59695" cy="59855"/>
      </dsp:txXfrm>
    </dsp:sp>
    <dsp:sp modelId="{7A90CBB1-0F05-46E3-9FBE-8B0B65FD0E1E}">
      <dsp:nvSpPr>
        <dsp:cNvPr id="0" name=""/>
        <dsp:cNvSpPr/>
      </dsp:nvSpPr>
      <dsp:spPr>
        <a:xfrm>
          <a:off x="1693806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稅務特考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1705588" y="1067538"/>
        <a:ext cx="378693" cy="2921212"/>
      </dsp:txXfrm>
    </dsp:sp>
    <dsp:sp modelId="{8034EE0F-730F-4581-AF76-5A520A8C8516}">
      <dsp:nvSpPr>
        <dsp:cNvPr id="0" name=""/>
        <dsp:cNvSpPr/>
      </dsp:nvSpPr>
      <dsp:spPr>
        <a:xfrm>
          <a:off x="2136289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2136289" y="2498216"/>
        <a:ext cx="59695" cy="59855"/>
      </dsp:txXfrm>
    </dsp:sp>
    <dsp:sp modelId="{A3138339-074F-4B38-9F05-B71F4ABD6109}">
      <dsp:nvSpPr>
        <dsp:cNvPr id="0" name=""/>
        <dsp:cNvSpPr/>
      </dsp:nvSpPr>
      <dsp:spPr>
        <a:xfrm>
          <a:off x="2256966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106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地方特考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2268748" y="1067538"/>
        <a:ext cx="378693" cy="2921212"/>
      </dsp:txXfrm>
    </dsp:sp>
    <dsp:sp modelId="{6193977A-5837-460C-8A85-E977E9F2D48D}">
      <dsp:nvSpPr>
        <dsp:cNvPr id="0" name=""/>
        <dsp:cNvSpPr/>
      </dsp:nvSpPr>
      <dsp:spPr>
        <a:xfrm>
          <a:off x="2699449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2699449" y="2498216"/>
        <a:ext cx="59695" cy="59855"/>
      </dsp:txXfrm>
    </dsp:sp>
    <dsp:sp modelId="{09F01820-B6E5-4799-B6F2-7EA9E627EDC4}">
      <dsp:nvSpPr>
        <dsp:cNvPr id="0" name=""/>
        <dsp:cNvSpPr/>
      </dsp:nvSpPr>
      <dsp:spPr>
        <a:xfrm>
          <a:off x="2820126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2831908" y="1067538"/>
        <a:ext cx="378693" cy="2921212"/>
      </dsp:txXfrm>
    </dsp:sp>
    <dsp:sp modelId="{C29798BB-7C1A-4A92-9598-7DC0B9845E89}">
      <dsp:nvSpPr>
        <dsp:cNvPr id="0" name=""/>
        <dsp:cNvSpPr/>
      </dsp:nvSpPr>
      <dsp:spPr>
        <a:xfrm>
          <a:off x="3262609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3262609" y="2498216"/>
        <a:ext cx="59695" cy="59855"/>
      </dsp:txXfrm>
    </dsp:sp>
    <dsp:sp modelId="{4BA8FEAA-E39A-4DED-AEC5-5BD97EBFB3B3}">
      <dsp:nvSpPr>
        <dsp:cNvPr id="0" name=""/>
        <dsp:cNvSpPr/>
      </dsp:nvSpPr>
      <dsp:spPr>
        <a:xfrm>
          <a:off x="3383286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3395068" y="1067538"/>
        <a:ext cx="378693" cy="2921212"/>
      </dsp:txXfrm>
    </dsp:sp>
    <dsp:sp modelId="{9024C595-360D-4D77-920A-E1CE89EDF6FE}">
      <dsp:nvSpPr>
        <dsp:cNvPr id="0" name=""/>
        <dsp:cNvSpPr/>
      </dsp:nvSpPr>
      <dsp:spPr>
        <a:xfrm>
          <a:off x="3825770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3825770" y="2498216"/>
        <a:ext cx="59695" cy="59855"/>
      </dsp:txXfrm>
    </dsp:sp>
    <dsp:sp modelId="{7D4F4FB7-0790-4FAC-A9B4-1DA429808A3A}">
      <dsp:nvSpPr>
        <dsp:cNvPr id="0" name=""/>
        <dsp:cNvSpPr/>
      </dsp:nvSpPr>
      <dsp:spPr>
        <a:xfrm>
          <a:off x="3946447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中區國稅局儲備約僱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3958229" y="1067538"/>
        <a:ext cx="378693" cy="2921212"/>
      </dsp:txXfrm>
    </dsp:sp>
    <dsp:sp modelId="{F7C2CEE3-90FA-4978-B9D9-1C7515F07B3F}">
      <dsp:nvSpPr>
        <dsp:cNvPr id="0" name=""/>
        <dsp:cNvSpPr/>
      </dsp:nvSpPr>
      <dsp:spPr>
        <a:xfrm>
          <a:off x="4388930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4388930" y="2498216"/>
        <a:ext cx="59695" cy="59855"/>
      </dsp:txXfrm>
    </dsp:sp>
    <dsp:sp modelId="{17560539-D993-43C6-9424-0F1A9D193F74}">
      <dsp:nvSpPr>
        <dsp:cNvPr id="0" name=""/>
        <dsp:cNvSpPr/>
      </dsp:nvSpPr>
      <dsp:spPr>
        <a:xfrm>
          <a:off x="4509607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107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高考二級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4521389" y="1067538"/>
        <a:ext cx="378693" cy="2921212"/>
      </dsp:txXfrm>
    </dsp:sp>
    <dsp:sp modelId="{21EC141B-4CDC-4630-9251-CC6C46CF48EB}">
      <dsp:nvSpPr>
        <dsp:cNvPr id="0" name=""/>
        <dsp:cNvSpPr/>
      </dsp:nvSpPr>
      <dsp:spPr>
        <a:xfrm>
          <a:off x="4952090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4952090" y="2498216"/>
        <a:ext cx="59695" cy="59855"/>
      </dsp:txXfrm>
    </dsp:sp>
    <dsp:sp modelId="{C4F7C55B-8FDB-4194-87EB-357F5C4FBD64}">
      <dsp:nvSpPr>
        <dsp:cNvPr id="0" name=""/>
        <dsp:cNvSpPr/>
      </dsp:nvSpPr>
      <dsp:spPr>
        <a:xfrm>
          <a:off x="5072767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5084549" y="1067538"/>
        <a:ext cx="378693" cy="2921212"/>
      </dsp:txXfrm>
    </dsp:sp>
    <dsp:sp modelId="{8EE209CB-9A6D-4FBA-8EB1-00B84A4D8D7C}">
      <dsp:nvSpPr>
        <dsp:cNvPr id="0" name=""/>
        <dsp:cNvSpPr/>
      </dsp:nvSpPr>
      <dsp:spPr>
        <a:xfrm>
          <a:off x="5515250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5515250" y="2498216"/>
        <a:ext cx="59695" cy="59855"/>
      </dsp:txXfrm>
    </dsp:sp>
    <dsp:sp modelId="{8D37D101-18B2-442B-B0F4-0D642B921796}">
      <dsp:nvSpPr>
        <dsp:cNvPr id="0" name=""/>
        <dsp:cNvSpPr/>
      </dsp:nvSpPr>
      <dsp:spPr>
        <a:xfrm>
          <a:off x="5635927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5647709" y="1067538"/>
        <a:ext cx="378693" cy="2921212"/>
      </dsp:txXfrm>
    </dsp:sp>
    <dsp:sp modelId="{3B557C8F-01F4-4D93-AB5E-8ACDABBE6922}">
      <dsp:nvSpPr>
        <dsp:cNvPr id="0" name=""/>
        <dsp:cNvSpPr/>
      </dsp:nvSpPr>
      <dsp:spPr>
        <a:xfrm>
          <a:off x="6078411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6078411" y="2498216"/>
        <a:ext cx="59695" cy="59855"/>
      </dsp:txXfrm>
    </dsp:sp>
    <dsp:sp modelId="{11BC5F2E-4D70-46D9-9E59-C8A2DF54C40A}">
      <dsp:nvSpPr>
        <dsp:cNvPr id="0" name=""/>
        <dsp:cNvSpPr/>
      </dsp:nvSpPr>
      <dsp:spPr>
        <a:xfrm>
          <a:off x="6199088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稅務特考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6210870" y="1067538"/>
        <a:ext cx="378693" cy="2921212"/>
      </dsp:txXfrm>
    </dsp:sp>
    <dsp:sp modelId="{AAD42C7C-255E-4B45-9A67-D918C941D954}">
      <dsp:nvSpPr>
        <dsp:cNvPr id="0" name=""/>
        <dsp:cNvSpPr/>
      </dsp:nvSpPr>
      <dsp:spPr>
        <a:xfrm>
          <a:off x="6641571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6641571" y="2498216"/>
        <a:ext cx="59695" cy="59855"/>
      </dsp:txXfrm>
    </dsp:sp>
    <dsp:sp modelId="{17B0F6F2-CF6A-4799-B384-607ACCA23011}">
      <dsp:nvSpPr>
        <dsp:cNvPr id="0" name=""/>
        <dsp:cNvSpPr/>
      </dsp:nvSpPr>
      <dsp:spPr>
        <a:xfrm>
          <a:off x="6762248" y="1055756"/>
          <a:ext cx="402257" cy="2944776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108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地方特考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6774030" y="1067538"/>
        <a:ext cx="378693" cy="2921212"/>
      </dsp:txXfrm>
    </dsp:sp>
    <dsp:sp modelId="{A912D985-1D2F-43CB-8983-A7C4F8083608}">
      <dsp:nvSpPr>
        <dsp:cNvPr id="0" name=""/>
        <dsp:cNvSpPr/>
      </dsp:nvSpPr>
      <dsp:spPr>
        <a:xfrm>
          <a:off x="7204731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7204731" y="2498216"/>
        <a:ext cx="59695" cy="59855"/>
      </dsp:txXfrm>
    </dsp:sp>
    <dsp:sp modelId="{60CC12B1-88FB-49E9-A164-134AB4176FB1}">
      <dsp:nvSpPr>
        <dsp:cNvPr id="0" name=""/>
        <dsp:cNvSpPr/>
      </dsp:nvSpPr>
      <dsp:spPr>
        <a:xfrm>
          <a:off x="7325408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109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高考三級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7337190" y="1067538"/>
        <a:ext cx="378693" cy="2921212"/>
      </dsp:txXfrm>
    </dsp:sp>
    <dsp:sp modelId="{44A19188-5137-4C5D-89FC-4B9E60B8FE75}">
      <dsp:nvSpPr>
        <dsp:cNvPr id="0" name=""/>
        <dsp:cNvSpPr/>
      </dsp:nvSpPr>
      <dsp:spPr>
        <a:xfrm>
          <a:off x="7767891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7767891" y="2498216"/>
        <a:ext cx="59695" cy="59855"/>
      </dsp:txXfrm>
    </dsp:sp>
    <dsp:sp modelId="{72826E15-DBBF-4EA8-AB89-786933D94E84}">
      <dsp:nvSpPr>
        <dsp:cNvPr id="0" name=""/>
        <dsp:cNvSpPr/>
      </dsp:nvSpPr>
      <dsp:spPr>
        <a:xfrm>
          <a:off x="7888569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109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普考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7900351" y="1067538"/>
        <a:ext cx="378693" cy="2921212"/>
      </dsp:txXfrm>
    </dsp:sp>
    <dsp:sp modelId="{18C1EB23-BAF3-4F3B-AA5E-D264E55F075F}">
      <dsp:nvSpPr>
        <dsp:cNvPr id="0" name=""/>
        <dsp:cNvSpPr/>
      </dsp:nvSpPr>
      <dsp:spPr>
        <a:xfrm>
          <a:off x="8331052" y="2478264"/>
          <a:ext cx="85278" cy="997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>
            <a:latin typeface="標楷體" pitchFamily="65" charset="-120"/>
            <a:ea typeface="標楷體" pitchFamily="65" charset="-120"/>
          </a:endParaRPr>
        </a:p>
      </dsp:txBody>
      <dsp:txXfrm>
        <a:off x="8331052" y="2498216"/>
        <a:ext cx="59695" cy="59855"/>
      </dsp:txXfrm>
    </dsp:sp>
    <dsp:sp modelId="{77F195B1-6325-455D-9760-8F72EFA23BAB}">
      <dsp:nvSpPr>
        <dsp:cNvPr id="0" name=""/>
        <dsp:cNvSpPr/>
      </dsp:nvSpPr>
      <dsp:spPr>
        <a:xfrm>
          <a:off x="8451729" y="1055756"/>
          <a:ext cx="402257" cy="294477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標楷體" pitchFamily="65" charset="-120"/>
              <a:ea typeface="標楷體" pitchFamily="65" charset="-120"/>
            </a:rPr>
            <a:t>109</a:t>
          </a:r>
          <a:r>
            <a:rPr lang="zh-TW" sz="1400" kern="1200" dirty="0" smtClean="0">
              <a:latin typeface="標楷體" pitchFamily="65" charset="-120"/>
              <a:ea typeface="標楷體" pitchFamily="65" charset="-120"/>
            </a:rPr>
            <a:t>年 中區國稅局儲備約僱</a:t>
          </a:r>
          <a:endParaRPr lang="zh-TW" sz="1400" kern="1200" dirty="0">
            <a:latin typeface="標楷體" pitchFamily="65" charset="-120"/>
            <a:ea typeface="標楷體" pitchFamily="65" charset="-120"/>
          </a:endParaRPr>
        </a:p>
      </dsp:txBody>
      <dsp:txXfrm>
        <a:off x="8463511" y="1067538"/>
        <a:ext cx="378693" cy="2921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5F2E56D-C5D3-4813-9634-C0E9793FD637}" type="datetimeFigureOut">
              <a:rPr lang="zh-TW" altLang="en-US" smtClean="0"/>
              <a:pPr/>
              <a:t>2021/3/19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05EC77-E843-4C59-96A7-4F5B49DE2A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1968049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dirty="0" smtClean="0">
                <a:latin typeface="標楷體" pitchFamily="65" charset="-120"/>
                <a:ea typeface="標楷體" pitchFamily="65" charset="-120"/>
              </a:rPr>
              <a:t>準備高普考之經驗分享</a:t>
            </a:r>
            <a:endParaRPr lang="en-US" altLang="zh-TW" sz="6600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ts val="2400"/>
              </a:spcBef>
            </a:pP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財稅行政類科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429388" y="6215082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分享者：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張ＯＯ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考試工具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透明筆袋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2B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鉛筆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橡皮擦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X2</a:t>
            </a: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藍色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黑色原子筆數隻，粗細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0.5mm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到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0.7mm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間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修正液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修正帶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透明桌墊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手錶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尺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計算機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X2(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注意有沒有符合規定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身分證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准考證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考試前夕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54590"/>
            <a:ext cx="8229600" cy="43891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確認好交通路線，路程時間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Aft>
                <a:spcPts val="600"/>
              </a:spcAft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看清楚隔天應考科目和時間，檢查文具、准考證、身分證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spcAft>
                <a:spcPts val="600"/>
              </a:spcAft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飲食不要有太大的改變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早點就寢，以保持最佳戰力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考試當天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穿著輕便舒適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飲食盡量清淡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各科考前的休息時間要好好把握，不要放棄任何可以吸收資訊的時刻，或許會覺得不差這一、兩小時，看了也沒用，但考試很神奇，很多題目可能就在這個時候被你不小心瞄到了，又這麼剛好考出來。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考試當下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40276"/>
            <a:ext cx="8229600" cy="4389120"/>
          </a:xfrm>
        </p:spPr>
        <p:txBody>
          <a:bodyPr>
            <a:noAutofit/>
          </a:bodyPr>
          <a:lstStyle/>
          <a:p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選擇題跟申論題各半，先花幾分鐘把申論題審題一遍，然後選擇題先做，接下來寫申論題時，也比較有靈感。</a:t>
            </a:r>
            <a:endParaRPr lang="en-US" altLang="zh-TW" sz="3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分配作答時間，從有把握的題目著手</a:t>
            </a:r>
            <a:endParaRPr lang="en-US" altLang="zh-TW" sz="3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在題目卷上擬出簡單的大綱</a:t>
            </a:r>
            <a:endParaRPr lang="en-US" altLang="zh-TW" sz="3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800" dirty="0" smtClean="0">
                <a:latin typeface="標楷體" pitchFamily="65" charset="-120"/>
                <a:ea typeface="標楷體" pitchFamily="65" charset="-120"/>
              </a:rPr>
              <a:t>檢查</a:t>
            </a:r>
            <a:endParaRPr lang="zh-TW" altLang="en-US" sz="3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遇到不會寫的題目怎麼辦？</a:t>
            </a:r>
            <a:endParaRPr lang="zh-TW" altLang="en-US" sz="5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選擇題：刪去法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猜猜樂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申論題：千萬別空白！盡量把知道的資訊「掰」上去，或許可拿些筆墨分，總比抱個零鴨蛋好。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「四不」原則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「不」找答案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「不」看補習班發的解答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「不」找人討論</a:t>
            </a:r>
            <a:endParaRPr lang="en-US" altLang="zh-TW" sz="4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「不」自暴自棄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持久戰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40276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準備國考是極度消磨腦力、心力的，戰線拉得越長、時間拖得越久，反而會出現經濟學上常講的「邊際效用遞減法則」。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國家考試是一種體力與意志力的持久戰，所以要把自己身體養好。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持久戰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40276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自己就是最大的敵人，也是最重要的戰友。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身旁的親朋好友若會帶來外在壓力，在準備考試的時候因自己最大，所以會造成心理陰影的狀況能避就避吧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勇敢跟不舒服的場合說不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!!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142844" y="1643050"/>
          <a:ext cx="8858312" cy="5056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標題 1"/>
          <p:cNvSpPr txBox="1">
            <a:spLocks/>
          </p:cNvSpPr>
          <p:nvPr/>
        </p:nvSpPr>
        <p:spPr>
          <a:xfrm>
            <a:off x="457200" y="857240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天下無難事，只怕有心人</a:t>
            </a:r>
            <a:endParaRPr kumimoji="0" lang="zh-TW" alt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pic>
        <p:nvPicPr>
          <p:cNvPr id="8" name="Picture 2" descr="C:\Users\asus\AppData\Local\Microsoft\Windows\INetCache\IE\RDK8YBW8\star_PNG1591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74046">
            <a:off x="7471079" y="1684609"/>
            <a:ext cx="982378" cy="982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如同搭火車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83152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別人的建議僅供參考，要發展出一套屬於自己的，找出適合自己的讀書方式、讀書地點以及時間分配。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1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堅持下去，下一個上榜的就是你了！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image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0924" y="5786478"/>
            <a:ext cx="5393108" cy="1142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投考動機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1000100" y="2571744"/>
            <a:ext cx="3000396" cy="26432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薪水穩定</a:t>
            </a:r>
            <a:endParaRPr lang="zh-TW" altLang="en-US" sz="5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5214942" y="2500306"/>
            <a:ext cx="3000396" cy="264320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學以致用</a:t>
            </a:r>
            <a:endParaRPr lang="zh-TW" altLang="en-US" sz="54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2143116"/>
            <a:ext cx="9144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600" dirty="0" smtClean="0"/>
              <a:t>Q</a:t>
            </a:r>
            <a:r>
              <a:rPr lang="zh-TW" altLang="en-US" sz="16600" dirty="0" smtClean="0"/>
              <a:t> </a:t>
            </a:r>
            <a:r>
              <a:rPr lang="en-US" altLang="zh-TW" sz="16600" dirty="0" smtClean="0"/>
              <a:t>&amp;</a:t>
            </a:r>
            <a:r>
              <a:rPr lang="zh-TW" altLang="en-US" sz="16600" dirty="0" smtClean="0"/>
              <a:t> </a:t>
            </a:r>
            <a:r>
              <a:rPr lang="en-US" altLang="zh-TW" sz="16600" dirty="0" smtClean="0"/>
              <a:t>A</a:t>
            </a:r>
            <a:endParaRPr lang="zh-TW" altLang="en-US" sz="1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人生有很多選擇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除了公務員，我還能做什麼？我還想做什麼？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生涯規劃不是非得依循著「考上國考、到公家機關當公務員」這條路走，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公務員只不過是</a:t>
            </a:r>
            <a:r>
              <a:rPr lang="en-US" altLang="zh-TW" sz="4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360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行中的一個行業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4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該報考哪一科？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38912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錄取率高的類科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缺額多的類科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本科系相關考科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不論如何，報考科目一定要是自己感興趣、不排斥、念得下去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補習 </a:t>
            </a:r>
            <a:r>
              <a:rPr lang="en-US" altLang="zh-TW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or </a:t>
            </a:r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自修？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00240"/>
            <a:ext cx="8258204" cy="4714908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彙整資訊的能力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掌握考試方向或是考題趨勢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同步更新法規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考試用書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題庫書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阿摩線上測驗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補習非萬靈丹，不是補了習就必定上榜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錄音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錄影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各科準備要領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779668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共同科目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國文：公文格式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法學知識與英文：勤練考古題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專業科目 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理解→背誦→反覆複習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)</a:t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法科：法條要多看，記要件、關鍵字、年限、百分比。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非法科：圖形要自己畫過，計算題要多算。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橢圓 3"/>
          <p:cNvSpPr/>
          <p:nvPr/>
        </p:nvSpPr>
        <p:spPr>
          <a:xfrm rot="21367638">
            <a:off x="4505728" y="1780492"/>
            <a:ext cx="4608919" cy="14254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一本書主義</a:t>
            </a:r>
            <a:endParaRPr lang="en-US" altLang="zh-TW" sz="4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0" y="264318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8000" dirty="0" smtClean="0">
                <a:latin typeface="標楷體" pitchFamily="65" charset="-120"/>
                <a:ea typeface="標楷體" pitchFamily="65" charset="-120"/>
              </a:rPr>
              <a:t>申論題答題方法</a:t>
            </a:r>
            <a:endParaRPr lang="zh-TW" altLang="en-US" sz="8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項目分層答題法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7577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                                                                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(1)</a:t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</a:t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A.</a:t>
            </a:r>
            <a:br>
              <a:rPr lang="en-US" altLang="zh-TW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 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a.</a:t>
            </a:r>
          </a:p>
          <a:p>
            <a:pPr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二、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4" name="橢圓 3"/>
          <p:cNvSpPr/>
          <p:nvPr/>
        </p:nvSpPr>
        <p:spPr>
          <a:xfrm>
            <a:off x="2813482" y="3754756"/>
            <a:ext cx="428628" cy="428628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架構式答題法</a:t>
            </a:r>
            <a:endParaRPr lang="zh-TW" altLang="en-US" sz="6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一、定義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二、假設條件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三、圖形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四、說明 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以條列式作答，後面再加上敘述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五、結論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426</TotalTime>
  <Words>819</Words>
  <Application>Microsoft Office PowerPoint</Application>
  <PresentationFormat>如螢幕大小 (4:3)</PresentationFormat>
  <Paragraphs>99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微軟正黑體</vt:lpstr>
      <vt:lpstr>新細明體</vt:lpstr>
      <vt:lpstr>標楷體</vt:lpstr>
      <vt:lpstr>Calibri</vt:lpstr>
      <vt:lpstr>Constantia</vt:lpstr>
      <vt:lpstr>Wingdings 2</vt:lpstr>
      <vt:lpstr>流線</vt:lpstr>
      <vt:lpstr>PowerPoint 簡報</vt:lpstr>
      <vt:lpstr>投考動機</vt:lpstr>
      <vt:lpstr>人生有很多選擇</vt:lpstr>
      <vt:lpstr>該報考哪一科？</vt:lpstr>
      <vt:lpstr>補習 or 自修？</vt:lpstr>
      <vt:lpstr>各科準備要領</vt:lpstr>
      <vt:lpstr>PowerPoint 簡報</vt:lpstr>
      <vt:lpstr>項目分層答題法</vt:lpstr>
      <vt:lpstr>架構式答題法</vt:lpstr>
      <vt:lpstr>考試工具</vt:lpstr>
      <vt:lpstr>考試前夕</vt:lpstr>
      <vt:lpstr>考試當天</vt:lpstr>
      <vt:lpstr>考試當下</vt:lpstr>
      <vt:lpstr>遇到不會寫的題目怎麼辦？</vt:lpstr>
      <vt:lpstr>「四不」原則</vt:lpstr>
      <vt:lpstr>持久戰</vt:lpstr>
      <vt:lpstr>持久戰</vt:lpstr>
      <vt:lpstr>PowerPoint 簡報</vt:lpstr>
      <vt:lpstr>如同搭火車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人生有很多選擇</dc:title>
  <dc:creator>asus</dc:creator>
  <cp:lastModifiedBy>User</cp:lastModifiedBy>
  <cp:revision>90</cp:revision>
  <dcterms:created xsi:type="dcterms:W3CDTF">2020-11-03T06:53:18Z</dcterms:created>
  <dcterms:modified xsi:type="dcterms:W3CDTF">2021-03-19T09:09:09Z</dcterms:modified>
</cp:coreProperties>
</file>